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BDB58-D709-4E9D-BBE6-BB2657456D0A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E2C84-55AF-4DB9-8828-C4925DFF1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E2C84-55AF-4DB9-8828-C4925DFF10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9E8-21F5-419D-94B2-FA87889F9947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F46D-3AAB-4BB7-9AE9-07527CA9C11D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5577-030B-44FD-B0AA-E49593B22628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1FB2-31E8-478C-A218-30DA745B61D4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AFE-A8E8-4272-916A-AFB874FD7F25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8011-EA22-49C2-B43B-664CAFA83582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9DD-294C-4EDE-BD7E-C186CC987B70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BCEF-00C2-4155-8550-4FA20BEF681B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ED8E-2564-49D0-B3A9-1EC85B89F417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BC2-09A5-4E8F-B3C1-CB2682778D6C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2A9-994C-43FB-B313-68E9859E670F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5299-4992-4CD1-8CB3-9A365E7B7706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A37-ADDF-4DBB-B4A6-6A3F4328B943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CCBA-CB41-48E5-BED6-9BF4799C5546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7AF0-BA56-4404-A117-F78AB0E2BEDE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5A18-3C6C-486C-9BDB-79AAD184BF3A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A881-1CF1-4B91-9759-3C08FC3A3C82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 Data / State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6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84586" y="2762003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Data Between Request (Session </a:t>
            </a:r>
            <a:r>
              <a:rPr lang="en-US" dirty="0" smtClean="0"/>
              <a:t>Management)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request pass between controller and view or from controller to another controller want to pass data for generating dynamic output or validation </a:t>
            </a:r>
            <a:r>
              <a:rPr lang="en-US" dirty="0" err="1"/>
              <a:t>etc</a:t>
            </a:r>
            <a:r>
              <a:rPr lang="en-US" dirty="0"/>
              <a:t> and store.</a:t>
            </a:r>
          </a:p>
          <a:p>
            <a:r>
              <a:rPr lang="en-US" dirty="0"/>
              <a:t>HTTP is a state less protocol</a:t>
            </a:r>
          </a:p>
          <a:p>
            <a:r>
              <a:rPr lang="en-US" dirty="0"/>
              <a:t>Four ways of passing and storing data ,which will help us to remember states between request and response of MVC</a:t>
            </a:r>
          </a:p>
          <a:p>
            <a:pPr lvl="1"/>
            <a:r>
              <a:rPr lang="en-US" dirty="0" err="1"/>
              <a:t>ViewData</a:t>
            </a:r>
            <a:endParaRPr lang="en-US" dirty="0"/>
          </a:p>
          <a:p>
            <a:pPr lvl="1"/>
            <a:r>
              <a:rPr lang="en-US" dirty="0" err="1"/>
              <a:t>ViewBag</a:t>
            </a:r>
            <a:endParaRPr lang="en-US" dirty="0"/>
          </a:p>
          <a:p>
            <a:pPr lvl="1"/>
            <a:r>
              <a:rPr lang="en-US" dirty="0" err="1"/>
              <a:t>TempData</a:t>
            </a:r>
            <a:endParaRPr lang="en-US" dirty="0"/>
          </a:p>
          <a:p>
            <a:pPr lvl="1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r>
              <a:rPr lang="en-US" dirty="0"/>
              <a:t> is a </a:t>
            </a:r>
            <a:r>
              <a:rPr lang="en-US" b="1" dirty="0" err="1"/>
              <a:t>dictionaryobject</a:t>
            </a:r>
            <a:r>
              <a:rPr lang="en-US" dirty="0"/>
              <a:t>(Key / Value pair) that is derived from </a:t>
            </a:r>
            <a:r>
              <a:rPr lang="en-US" dirty="0" err="1"/>
              <a:t>ViewDataDictionary</a:t>
            </a:r>
            <a:r>
              <a:rPr lang="en-US" dirty="0"/>
              <a:t> class.</a:t>
            </a:r>
          </a:p>
          <a:p>
            <a:r>
              <a:rPr lang="en-US" dirty="0" err="1" smtClean="0"/>
              <a:t>ViewData</a:t>
            </a:r>
            <a:r>
              <a:rPr lang="en-US" dirty="0" smtClean="0"/>
              <a:t> </a:t>
            </a:r>
            <a:r>
              <a:rPr lang="en-US" dirty="0"/>
              <a:t>is used to pass data from controller to corresponding view</a:t>
            </a:r>
          </a:p>
          <a:p>
            <a:r>
              <a:rPr lang="en-US" dirty="0" smtClean="0"/>
              <a:t>It’s </a:t>
            </a:r>
            <a:r>
              <a:rPr lang="en-US" dirty="0"/>
              <a:t>life lies only during the current request</a:t>
            </a:r>
          </a:p>
          <a:p>
            <a:r>
              <a:rPr lang="en-US" dirty="0" smtClean="0"/>
              <a:t>If </a:t>
            </a:r>
            <a:r>
              <a:rPr lang="en-US" dirty="0"/>
              <a:t>redirection occurs then it’s value becomes null</a:t>
            </a:r>
          </a:p>
          <a:p>
            <a:r>
              <a:rPr lang="en-US" dirty="0" smtClean="0"/>
              <a:t>It’s </a:t>
            </a:r>
            <a:r>
              <a:rPr lang="en-US" dirty="0"/>
              <a:t>required typecasting for getting data and check for null values to avoid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1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maintain data when you move from controller to view</a:t>
            </a:r>
          </a:p>
          <a:p>
            <a:r>
              <a:rPr lang="en-US" dirty="0" smtClean="0"/>
              <a:t>Share </a:t>
            </a:r>
            <a:r>
              <a:rPr lang="en-US" dirty="0"/>
              <a:t>data from controller to corresponding view</a:t>
            </a:r>
          </a:p>
          <a:p>
            <a:r>
              <a:rPr lang="en-US" dirty="0" smtClean="0"/>
              <a:t>Value </a:t>
            </a:r>
            <a:r>
              <a:rPr lang="en-US" dirty="0"/>
              <a:t>become nulls when redirection happens </a:t>
            </a:r>
            <a:r>
              <a:rPr lang="en-US" dirty="0" err="1"/>
              <a:t>i.e</a:t>
            </a:r>
            <a:r>
              <a:rPr lang="en-US" dirty="0"/>
              <a:t> life is current request</a:t>
            </a:r>
          </a:p>
          <a:p>
            <a:r>
              <a:rPr lang="en-US" dirty="0" err="1" smtClean="0"/>
              <a:t>ViewBag</a:t>
            </a:r>
            <a:r>
              <a:rPr lang="en-US" dirty="0" smtClean="0"/>
              <a:t> </a:t>
            </a:r>
            <a:r>
              <a:rPr lang="en-US" dirty="0"/>
              <a:t>does not require type casting </a:t>
            </a:r>
          </a:p>
          <a:p>
            <a:r>
              <a:rPr lang="en-US" dirty="0" err="1" smtClean="0"/>
              <a:t>ViewBag</a:t>
            </a:r>
            <a:r>
              <a:rPr lang="en-US" dirty="0" smtClean="0"/>
              <a:t> </a:t>
            </a:r>
            <a:r>
              <a:rPr lang="en-US" dirty="0"/>
              <a:t>is a dynamic property, take advantage of the new dynamic features in C# 4.0</a:t>
            </a:r>
          </a:p>
          <a:p>
            <a:r>
              <a:rPr lang="en-US" dirty="0" smtClean="0"/>
              <a:t>Introduced </a:t>
            </a:r>
            <a:r>
              <a:rPr lang="en-US" dirty="0"/>
              <a:t>in ASP MVC 3.0. Earlier version we used </a:t>
            </a:r>
            <a:r>
              <a:rPr lang="en-US" dirty="0" err="1"/>
              <a:t>ViewData</a:t>
            </a:r>
            <a:r>
              <a:rPr lang="en-US" dirty="0"/>
              <a:t> dictionary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TempData</a:t>
            </a:r>
            <a:r>
              <a:rPr lang="en-US" dirty="0"/>
              <a:t> is a dictionary object that is derived from </a:t>
            </a:r>
            <a:r>
              <a:rPr lang="en-US" dirty="0" err="1"/>
              <a:t>TempDataDictionary</a:t>
            </a:r>
            <a:r>
              <a:rPr lang="en-US" dirty="0"/>
              <a:t> class</a:t>
            </a:r>
          </a:p>
          <a:p>
            <a:r>
              <a:rPr lang="en-US" dirty="0" err="1" smtClean="0"/>
              <a:t>TempData</a:t>
            </a:r>
            <a:r>
              <a:rPr lang="en-US" dirty="0" smtClean="0"/>
              <a:t> </a:t>
            </a:r>
            <a:r>
              <a:rPr lang="en-US" dirty="0"/>
              <a:t>is used to pass data from current request to subsequent request (means redirecting from one page to another, even controller)</a:t>
            </a:r>
          </a:p>
          <a:p>
            <a:r>
              <a:rPr lang="en-US" dirty="0" smtClean="0"/>
              <a:t>It’s </a:t>
            </a:r>
            <a:r>
              <a:rPr lang="en-US" dirty="0"/>
              <a:t>life is very short and lies only till the target view is fully loaded</a:t>
            </a:r>
          </a:p>
          <a:p>
            <a:r>
              <a:rPr lang="en-US" dirty="0" smtClean="0"/>
              <a:t>It’s </a:t>
            </a:r>
            <a:r>
              <a:rPr lang="en-US" dirty="0"/>
              <a:t>required typecasting for getting data and check for null values to avoid error</a:t>
            </a:r>
          </a:p>
          <a:p>
            <a:r>
              <a:rPr lang="en-US" dirty="0" smtClean="0"/>
              <a:t>It </a:t>
            </a:r>
            <a:r>
              <a:rPr lang="en-US" dirty="0"/>
              <a:t>is used to store only one time messages like error messages, validation </a:t>
            </a: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1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is also used to pass data and Unlike </a:t>
            </a:r>
            <a:r>
              <a:rPr lang="en-US" dirty="0" err="1"/>
              <a:t>TempData</a:t>
            </a:r>
            <a:r>
              <a:rPr lang="en-US" dirty="0"/>
              <a:t>, it never expires</a:t>
            </a:r>
          </a:p>
          <a:p>
            <a:r>
              <a:rPr lang="en-US" dirty="0" smtClean="0"/>
              <a:t>Session </a:t>
            </a:r>
            <a:r>
              <a:rPr lang="en-US" dirty="0"/>
              <a:t>is valid for all requests, not for a single redirect</a:t>
            </a:r>
          </a:p>
          <a:p>
            <a:r>
              <a:rPr lang="en-US" dirty="0" smtClean="0"/>
              <a:t>It’s </a:t>
            </a:r>
            <a:r>
              <a:rPr lang="en-US" dirty="0"/>
              <a:t>also required typecasting for getting data and check for null values to avoid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8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ViewData, ViewBag, Temp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72" y="663149"/>
            <a:ext cx="6760380" cy="577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641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328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Persist Data / State Management</vt:lpstr>
      <vt:lpstr>Example</vt:lpstr>
      <vt:lpstr>Persist Data Between Request (Session Management)</vt:lpstr>
      <vt:lpstr>ViewData</vt:lpstr>
      <vt:lpstr>ViewBag</vt:lpstr>
      <vt:lpstr>TempData</vt:lpstr>
      <vt:lpstr>Session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 Data / State Management</dc:title>
  <dc:creator>Sneha Sadarangani</dc:creator>
  <cp:lastModifiedBy>Sneha Sadarangani</cp:lastModifiedBy>
  <cp:revision>3</cp:revision>
  <dcterms:created xsi:type="dcterms:W3CDTF">2016-03-11T21:44:25Z</dcterms:created>
  <dcterms:modified xsi:type="dcterms:W3CDTF">2016-03-11T23:21:14Z</dcterms:modified>
</cp:coreProperties>
</file>