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EF835-C9A2-47E1-98D5-8AA977D94AF8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7CF-D586-42B5-9C8D-9BFB4E1A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4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7CF-D586-42B5-9C8D-9BFB4E1A1B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2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7119-DD14-44B7-BBA7-190BA9D92CB4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DC-99B1-456C-88CA-677F4FDDEB30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8007-13F2-43FA-B1F0-1826B3EE4C21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F43F-28EA-4180-B455-7FD4338C7981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09902-EB48-4A1B-8089-7249E298316C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EB6F-2446-440B-B538-A9C083AE7CC2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9DC33-FDA8-4153-8636-F18ABE7874F9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ECB-4E17-4EC7-9BAC-4A76372774A9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9F1-7FD2-46C7-B80A-F8EF9332A490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FD6C-C65F-4D00-B312-C3209589966F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392F3-11F9-4D6B-B655-53CB8AEA066A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54BB8-429F-4527-863E-40D78DB32310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76E3-0590-4958-AFEF-CA671C9AE803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E254-41BA-4293-A2D9-F7E2DEF7DBAB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EBB0-675A-4B5B-AF0F-A797568354CB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C100-B419-4DB9-8A96-36D169864BB2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9ACA-99EF-43F2-B357-C347D4902E39}" type="datetime1">
              <a:rPr lang="en-US" smtClean="0"/>
              <a:t>4/14/2016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</a:t>
            </a:r>
            <a:r>
              <a:rPr lang="en-US" dirty="0" smtClean="0"/>
              <a:t>ASP.NET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Life Cycle of ASP</a:t>
            </a:r>
            <a:endParaRPr lang="en-US" dirty="0"/>
          </a:p>
        </p:txBody>
      </p:sp>
      <p:pic>
        <p:nvPicPr>
          <p:cNvPr id="1026" name="Picture 2" descr="https://i-msdn.sec.s-msft.com/dynimg/IC15266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12" y="1505754"/>
            <a:ext cx="6306377" cy="507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0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439" y="2903671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Entity Framework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Entity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Microsoft ADO.NET Entity Framework is an Object/Relational Mapping (ORM) </a:t>
            </a:r>
            <a:r>
              <a:rPr lang="en-US" i="1" dirty="0" smtClean="0"/>
              <a:t>framework.</a:t>
            </a:r>
          </a:p>
          <a:p>
            <a:r>
              <a:rPr lang="en-US" i="1" dirty="0" smtClean="0"/>
              <a:t>It </a:t>
            </a:r>
            <a:r>
              <a:rPr lang="en-US" i="1" dirty="0"/>
              <a:t>enables developers to work with relational data as domain-specific objects, eliminating the need for most of the data access plumbing code that developers usually need to write</a:t>
            </a:r>
            <a:r>
              <a:rPr lang="en-US" i="1" dirty="0" smtClean="0"/>
              <a:t>.</a:t>
            </a:r>
          </a:p>
          <a:p>
            <a:r>
              <a:rPr lang="en-US" dirty="0"/>
              <a:t>It is an enhancement to ADO.NET that gives developers an automated mechanism for accessing &amp; storing the data in the database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works in following three </a:t>
            </a:r>
            <a:r>
              <a:rPr lang="en-US" dirty="0" err="1" smtClean="0"/>
              <a:t>senarios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tity Framework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01" y="471464"/>
            <a:ext cx="7030836" cy="601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354614" y="927279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DB-First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4614" y="2930948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Code-First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354614" y="5303950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DB-First or </a:t>
            </a:r>
          </a:p>
          <a:p>
            <a:r>
              <a:rPr lang="en-US" dirty="0" smtClean="0"/>
              <a:t>Model First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Entity Framework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89212" y="2021983"/>
            <a:ext cx="8915400" cy="4134118"/>
          </a:xfrm>
        </p:spPr>
        <p:txBody>
          <a:bodyPr>
            <a:normAutofit/>
          </a:bodyPr>
          <a:lstStyle/>
          <a:p>
            <a:r>
              <a:rPr lang="en-US" dirty="0" smtClean="0"/>
              <a:t>Create a Database first program using Entity Framework.</a:t>
            </a:r>
          </a:p>
          <a:p>
            <a:pPr lvl="1"/>
            <a:r>
              <a:rPr lang="en-US" dirty="0" smtClean="0"/>
              <a:t>Create Product Table, it will have following columns:</a:t>
            </a:r>
          </a:p>
          <a:p>
            <a:pPr lvl="2"/>
            <a:r>
              <a:rPr lang="en-US" dirty="0" err="1" smtClean="0"/>
              <a:t>ProductId</a:t>
            </a:r>
            <a:r>
              <a:rPr lang="en-US" dirty="0" smtClean="0"/>
              <a:t> – Integer</a:t>
            </a:r>
          </a:p>
          <a:p>
            <a:pPr lvl="2"/>
            <a:r>
              <a:rPr lang="en-US" dirty="0" err="1" smtClean="0"/>
              <a:t>ProductName</a:t>
            </a:r>
            <a:r>
              <a:rPr lang="en-US" dirty="0" smtClean="0"/>
              <a:t> – String</a:t>
            </a:r>
          </a:p>
          <a:p>
            <a:pPr lvl="2"/>
            <a:r>
              <a:rPr lang="en-US" dirty="0" smtClean="0"/>
              <a:t>Price – Float</a:t>
            </a:r>
          </a:p>
          <a:p>
            <a:pPr lvl="2"/>
            <a:r>
              <a:rPr lang="en-US" dirty="0" smtClean="0"/>
              <a:t>Quantity – Integer</a:t>
            </a:r>
          </a:p>
          <a:p>
            <a:pPr lvl="1"/>
            <a:r>
              <a:rPr lang="en-US" dirty="0" smtClean="0"/>
              <a:t>The Web Page should allow following:</a:t>
            </a:r>
          </a:p>
          <a:p>
            <a:pPr lvl="2"/>
            <a:r>
              <a:rPr lang="en-US" dirty="0" smtClean="0"/>
              <a:t>Insert a Product</a:t>
            </a:r>
          </a:p>
          <a:p>
            <a:pPr lvl="2"/>
            <a:r>
              <a:rPr lang="en-US" dirty="0" smtClean="0"/>
              <a:t>Update a Product</a:t>
            </a:r>
          </a:p>
          <a:p>
            <a:pPr lvl="2"/>
            <a:r>
              <a:rPr lang="en-US" dirty="0" smtClean="0"/>
              <a:t>Delete a Product</a:t>
            </a:r>
          </a:p>
          <a:p>
            <a:pPr lvl="2"/>
            <a:r>
              <a:rPr lang="en-US" dirty="0" smtClean="0"/>
              <a:t>Search a Product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562</TotalTime>
  <Words>154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Overview of ASP.NET</vt:lpstr>
      <vt:lpstr>Life Cycle of ASP</vt:lpstr>
      <vt:lpstr>Entity Framework</vt:lpstr>
      <vt:lpstr>What is Entity Framework?</vt:lpstr>
      <vt:lpstr>PowerPoint Presentation</vt:lpstr>
      <vt:lpstr>Implementation of Entity Framework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ASP.NET 4.5</dc:title>
  <dc:creator>Sneha Sadarangani</dc:creator>
  <cp:lastModifiedBy>Sneha Sadarangani</cp:lastModifiedBy>
  <cp:revision>8</cp:revision>
  <dcterms:created xsi:type="dcterms:W3CDTF">2016-03-11T07:03:50Z</dcterms:created>
  <dcterms:modified xsi:type="dcterms:W3CDTF">2016-04-14T08:00:15Z</dcterms:modified>
</cp:coreProperties>
</file>