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C761F-4FE4-4560-A05E-25302FA940AA}" type="datetimeFigureOut">
              <a:rPr lang="en-US" smtClean="0"/>
              <a:t>3/14/2016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A8D10-1A3A-44EC-B7FD-B1342CDE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9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DA8D10-1A3A-44EC-B7FD-B1342CDEA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E396-0D9C-4DC0-945C-9C4C68D5AFBA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9BF-C242-4A7E-A428-3DCD43EFBE0D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3D0D-F1AE-493F-B497-819CC1FC974B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0CDD-1477-4BB1-9E02-9B295A85A878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D8071-FEF5-42D7-8979-11D99272EBF5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EBE41-7199-4E49-8021-8BA6538716AC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C8D83-F6F5-40A7-ADE7-6C9B2558DE3D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777D-E147-4D82-B5A0-1B7BB8C444D8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AA41-31FB-47FC-9A9A-91A6F036B3FE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C21DE-4AE2-4A9B-AB83-221BBB405FF5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28516-CC61-4AEB-AF3C-7EADBBCE343E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DD7BE-1410-4764-AF4D-44488357E846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DEFD-C47E-4A7D-ABF1-3AE86027DBA6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27C7-0622-4C15-89E1-371B03DDE82D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EACCB-9043-4B12-8D96-B846B4021B6C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591D-2B81-4C04-8F8E-1FF0F4795256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2D58A-1F43-45AD-9C7E-12D5275674CC}" type="datetime1">
              <a:rPr lang="en-US" smtClean="0"/>
              <a:t>3/14/2016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ASP.NET MVC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9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Routing simplifies MVC URL.</a:t>
            </a:r>
          </a:p>
          <a:p>
            <a:r>
              <a:rPr lang="en-US" dirty="0"/>
              <a:t>Routing plays important role in MVC framework. Routing maps URL to physical file or class (controller class in MVC).</a:t>
            </a:r>
          </a:p>
          <a:p>
            <a:r>
              <a:rPr lang="en-US" dirty="0"/>
              <a:t>Routes can be configured in </a:t>
            </a:r>
            <a:r>
              <a:rPr lang="en-US" dirty="0" err="1"/>
              <a:t>RouteConfig</a:t>
            </a:r>
            <a:r>
              <a:rPr lang="en-US" dirty="0"/>
              <a:t> class. Multiple custom routes </a:t>
            </a:r>
            <a:r>
              <a:rPr lang="en-US" dirty="0" smtClean="0"/>
              <a:t>can </a:t>
            </a:r>
            <a:r>
              <a:rPr lang="en-US" dirty="0"/>
              <a:t>be </a:t>
            </a:r>
            <a:r>
              <a:rPr lang="en-US" dirty="0" smtClean="0"/>
              <a:t>configured using </a:t>
            </a:r>
            <a:r>
              <a:rPr lang="en-US" dirty="0" err="1" smtClean="0"/>
              <a:t>RouteCollection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RouteCollection</a:t>
            </a:r>
            <a:r>
              <a:rPr lang="en-US" dirty="0" smtClean="0"/>
              <a:t> has two Methods:</a:t>
            </a:r>
          </a:p>
          <a:p>
            <a:pPr lvl="1"/>
            <a:r>
              <a:rPr lang="en-US" dirty="0" err="1" smtClean="0"/>
              <a:t>MapRoute</a:t>
            </a:r>
            <a:r>
              <a:rPr lang="en-US" dirty="0" smtClean="0"/>
              <a:t> – to invoke actions and call views</a:t>
            </a:r>
          </a:p>
          <a:p>
            <a:pPr lvl="1"/>
            <a:r>
              <a:rPr lang="en-US" dirty="0" err="1" smtClean="0"/>
              <a:t>IgnoreRoute</a:t>
            </a:r>
            <a:r>
              <a:rPr lang="en-US" dirty="0" smtClean="0"/>
              <a:t> – to avoid the user to access particular files or download them</a:t>
            </a:r>
          </a:p>
          <a:p>
            <a:r>
              <a:rPr lang="en-US" dirty="0"/>
              <a:t>Route must be registered in </a:t>
            </a:r>
            <a:r>
              <a:rPr lang="en-US" dirty="0" err="1"/>
              <a:t>Application_Start</a:t>
            </a:r>
            <a:r>
              <a:rPr lang="en-US" dirty="0"/>
              <a:t> event in </a:t>
            </a:r>
            <a:r>
              <a:rPr lang="en-US" dirty="0" err="1"/>
              <a:t>Global.ascx.cs</a:t>
            </a:r>
            <a:r>
              <a:rPr lang="en-US" dirty="0"/>
              <a:t> </a:t>
            </a:r>
            <a:r>
              <a:rPr lang="en-US" dirty="0" smtClean="0"/>
              <a:t>file.</a:t>
            </a:r>
          </a:p>
          <a:p>
            <a:r>
              <a:rPr lang="en-US" b="1" dirty="0" smtClean="0"/>
              <a:t>Routing help is achieving greater Search Engine Optimization (SEO)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3808" y="772732"/>
            <a:ext cx="2202288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Web Forms (Old ASP.NET)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7081234" y="772731"/>
            <a:ext cx="2202288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MVC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160135" y="3140297"/>
            <a:ext cx="2202288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ASP.NET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160135" y="5063540"/>
            <a:ext cx="2202288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.NET Framework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261279" y="4028940"/>
            <a:ext cx="0" cy="10346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0"/>
            <a:endCxn id="3" idx="2"/>
          </p:cNvCxnSpPr>
          <p:nvPr/>
        </p:nvCxnSpPr>
        <p:spPr>
          <a:xfrm rot="5400000" flipH="1" flipV="1">
            <a:off x="6482367" y="1440287"/>
            <a:ext cx="1478923" cy="1921099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0"/>
            <a:endCxn id="2" idx="2"/>
          </p:cNvCxnSpPr>
          <p:nvPr/>
        </p:nvCxnSpPr>
        <p:spPr>
          <a:xfrm rot="16200000" flipV="1">
            <a:off x="4493655" y="1372672"/>
            <a:ext cx="1478922" cy="2056327"/>
          </a:xfrm>
          <a:prstGeom prst="bentConnector3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88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</a:t>
            </a:r>
            <a:r>
              <a:rPr lang="en-US" dirty="0" smtClean="0">
                <a:sym typeface="Wingdings" panose="05000000000000000000" pitchFamily="2" charset="2"/>
              </a:rPr>
              <a:t> Model View Controller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2743200" y="1905000"/>
            <a:ext cx="1167618" cy="10914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78777" y="1535668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End User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592924" y="3869345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Browser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5" idx="4"/>
            <a:endCxn id="7" idx="0"/>
          </p:cNvCxnSpPr>
          <p:nvPr/>
        </p:nvCxnSpPr>
        <p:spPr>
          <a:xfrm>
            <a:off x="3327009" y="2996418"/>
            <a:ext cx="58506" cy="872927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207170" y="3869345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48767" y="2042746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9761487" y="1535668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WCF Service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9761487" y="2816558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 Layer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8633948" y="4952414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  <a:endParaRPr lang="en-US" b="1" dirty="0"/>
          </a:p>
        </p:txBody>
      </p:sp>
      <p:cxnSp>
        <p:nvCxnSpPr>
          <p:cNvPr id="16" name="Elbow Connector 15"/>
          <p:cNvCxnSpPr>
            <a:stCxn id="7" idx="3"/>
            <a:endCxn id="10" idx="1"/>
          </p:cNvCxnSpPr>
          <p:nvPr/>
        </p:nvCxnSpPr>
        <p:spPr>
          <a:xfrm>
            <a:off x="4178105" y="4277308"/>
            <a:ext cx="1029065" cy="12700"/>
          </a:xfrm>
          <a:prstGeom prst="bentConnector3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0" idx="0"/>
            <a:endCxn id="11" idx="1"/>
          </p:cNvCxnSpPr>
          <p:nvPr/>
        </p:nvCxnSpPr>
        <p:spPr>
          <a:xfrm rot="5400000" flipH="1" flipV="1">
            <a:off x="5814946" y="2635524"/>
            <a:ext cx="1418636" cy="104900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2"/>
            <a:endCxn id="14" idx="1"/>
          </p:cNvCxnSpPr>
          <p:nvPr/>
        </p:nvCxnSpPr>
        <p:spPr>
          <a:xfrm rot="16200000" flipH="1">
            <a:off x="6979301" y="3705730"/>
            <a:ext cx="675106" cy="263418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3"/>
          </p:cNvCxnSpPr>
          <p:nvPr/>
        </p:nvCxnSpPr>
        <p:spPr>
          <a:xfrm flipV="1">
            <a:off x="8633948" y="1975409"/>
            <a:ext cx="1127539" cy="475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3"/>
            <a:endCxn id="13" idx="1"/>
          </p:cNvCxnSpPr>
          <p:nvPr/>
        </p:nvCxnSpPr>
        <p:spPr>
          <a:xfrm>
            <a:off x="8633948" y="2450709"/>
            <a:ext cx="1127539" cy="7738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73692" y="348993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Co-</a:t>
            </a:r>
            <a:r>
              <a:rPr lang="en-US" b="1" dirty="0" err="1" smtClean="0"/>
              <a:t>ordinator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48767" y="1546847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Data &amp; Logic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718652" y="45006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Look &amp; feel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152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ASP.NET MVC Life Cycle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592924" y="3128889"/>
            <a:ext cx="1167618" cy="10914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8501" y="275955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End User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56176" y="3266635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698071" y="4178103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698071" y="2140047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4" idx="6"/>
            <a:endCxn id="6" idx="1"/>
          </p:cNvCxnSpPr>
          <p:nvPr/>
        </p:nvCxnSpPr>
        <p:spPr>
          <a:xfrm>
            <a:off x="3760542" y="3674598"/>
            <a:ext cx="24956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8" idx="1"/>
          </p:cNvCxnSpPr>
          <p:nvPr/>
        </p:nvCxnSpPr>
        <p:spPr>
          <a:xfrm flipV="1">
            <a:off x="7841357" y="2548010"/>
            <a:ext cx="1856714" cy="11265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7841357" y="3674598"/>
            <a:ext cx="1856714" cy="9114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7117" y="321707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 Product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24640" y="172033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Product.cs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9924639" y="5312868"/>
            <a:ext cx="1867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Product.aspx</a:t>
            </a:r>
          </a:p>
          <a:p>
            <a:r>
              <a:rPr lang="en-US" b="1" dirty="0" err="1" smtClean="0"/>
              <a:t>Product.cshtml</a:t>
            </a:r>
            <a:endParaRPr lang="en-US" b="1" dirty="0" smtClean="0"/>
          </a:p>
          <a:p>
            <a:r>
              <a:rPr lang="en-US" b="1" dirty="0" err="1" smtClean="0"/>
              <a:t>Product.vbhtml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43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ASP.NET MVC Life Cycle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329" y="1668753"/>
            <a:ext cx="700087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4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 of MVC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592924" y="3128889"/>
            <a:ext cx="1167618" cy="1091418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8501" y="2759557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End User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256176" y="3266635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Controller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9698071" y="4178103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View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9698071" y="2140047"/>
            <a:ext cx="1585181" cy="81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Model</a:t>
            </a:r>
            <a:endParaRPr lang="en-US" b="1" dirty="0"/>
          </a:p>
        </p:txBody>
      </p:sp>
      <p:cxnSp>
        <p:nvCxnSpPr>
          <p:cNvPr id="9" name="Straight Arrow Connector 8"/>
          <p:cNvCxnSpPr>
            <a:stCxn id="4" idx="6"/>
            <a:endCxn id="6" idx="1"/>
          </p:cNvCxnSpPr>
          <p:nvPr/>
        </p:nvCxnSpPr>
        <p:spPr>
          <a:xfrm>
            <a:off x="3760542" y="3674598"/>
            <a:ext cx="24956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8" idx="1"/>
          </p:cNvCxnSpPr>
          <p:nvPr/>
        </p:nvCxnSpPr>
        <p:spPr>
          <a:xfrm flipV="1">
            <a:off x="7841357" y="2548010"/>
            <a:ext cx="1856714" cy="112658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7841357" y="3674598"/>
            <a:ext cx="1856714" cy="9114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566031" y="1905000"/>
            <a:ext cx="1938580" cy="1223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566031" y="1905000"/>
            <a:ext cx="1713467" cy="1223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46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ActionResult</a:t>
            </a:r>
            <a:r>
              <a:rPr lang="en-US" dirty="0" smtClean="0"/>
              <a:t> Return Type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883214"/>
              </p:ext>
            </p:extLst>
          </p:nvPr>
        </p:nvGraphicFramePr>
        <p:xfrm>
          <a:off x="2704562" y="1566935"/>
          <a:ext cx="8800050" cy="470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450"/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effectLst/>
                        </a:rPr>
                        <a:t>Result Class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Base Controller method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ViewResult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Represents HTML and markup.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View()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EmptyResult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Represents No response.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ContentResult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Represents string literal.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Content()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JsonResult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Represent JSON that can be used in AJAX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Json()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RedirectResult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Represents a redirection to a new URL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Redirect()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RedirectToRouteResult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Represent another action of same or other controller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RedirectToRoute()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PartialViewResult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HTML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PartialView()</a:t>
                      </a:r>
                    </a:p>
                  </a:txBody>
                  <a:tcPr marL="47625" marR="47625" marT="47625" marB="47625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HttpUnauthorizedResult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HTTP 403 status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does Routing work in MVC?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Simple MVC Application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46" l="0" r="100000">
                        <a14:foregroundMark x1="64381" y1="43213" x2="96190" y2="42936"/>
                        <a14:foregroundMark x1="64381" y1="42936" x2="64190" y2="61773"/>
                        <a14:foregroundMark x1="64000" y1="62604" x2="96000" y2="62327"/>
                        <a14:foregroundMark x1="64762" y1="46260" x2="96952" y2="47091"/>
                        <a14:foregroundMark x1="64381" y1="51247" x2="95619" y2="51524"/>
                        <a14:foregroundMark x1="65333" y1="49030" x2="85333" y2="49030"/>
                        <a14:foregroundMark x1="65333" y1="58449" x2="95048" y2="58449"/>
                        <a14:foregroundMark x1="74857" y1="54571" x2="95810" y2="55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72" y="1586359"/>
            <a:ext cx="7091989" cy="487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62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Route Registration Process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Register Rout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10" y="1680155"/>
            <a:ext cx="4731713" cy="488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0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704</TotalTime>
  <Words>251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ASP.NET MVC 5</vt:lpstr>
      <vt:lpstr>PowerPoint Presentation</vt:lpstr>
      <vt:lpstr>MVC  Model View Controller</vt:lpstr>
      <vt:lpstr>ASP.NET MVC Life Cycle</vt:lpstr>
      <vt:lpstr>ASP.NET MVC Life Cycle</vt:lpstr>
      <vt:lpstr>Simple Example of MVC</vt:lpstr>
      <vt:lpstr>ActionResult Return Type</vt:lpstr>
      <vt:lpstr>How does Routing work in MVC?</vt:lpstr>
      <vt:lpstr>Route Registration Process</vt:lpstr>
      <vt:lpstr>Summary on Routing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</dc:title>
  <dc:creator>Sneha Sadarangani</dc:creator>
  <cp:lastModifiedBy>Sneha Sadarangani</cp:lastModifiedBy>
  <cp:revision>14</cp:revision>
  <dcterms:created xsi:type="dcterms:W3CDTF">2016-03-10T12:32:20Z</dcterms:created>
  <dcterms:modified xsi:type="dcterms:W3CDTF">2016-03-14T06:26:09Z</dcterms:modified>
</cp:coreProperties>
</file>