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39D1F6-56BE-401F-8C6C-3A9755797999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0A659-318C-406D-AAA8-571216274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0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0A659-318C-406D-AAA8-571216274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59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0A659-318C-406D-AAA8-5712162744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11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2D5C1-CC80-48FD-81C5-95B82D7345C2}" type="datetime1">
              <a:rPr lang="en-US" smtClean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9D18-AA02-429A-978E-3132231F2C21}" type="datetime1">
              <a:rPr lang="en-US" smtClean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5DEC6-F39E-42A5-BF61-A90B761AD9B0}" type="datetime1">
              <a:rPr lang="en-US" smtClean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6E94-E0A8-4F9F-A3F7-229624F189CE}" type="datetime1">
              <a:rPr lang="en-US" smtClean="0"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5B32-6814-47A0-BD46-5404C06694E8}" type="datetime1">
              <a:rPr lang="en-US" smtClean="0"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19409-E12D-401B-BA67-7870EF9CCE6F}" type="datetime1">
              <a:rPr lang="en-US" smtClean="0"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0C4E-AA73-4990-B0D9-0E6F1BA93193}" type="datetime1">
              <a:rPr lang="en-US" smtClean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57408-55E0-495F-9C8F-DE290C01CEE8}" type="datetime1">
              <a:rPr lang="en-US" smtClean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95A-95A9-4DF3-BF93-AA6B1AA86102}" type="datetime1">
              <a:rPr lang="en-US" smtClean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8F55-30D4-4EB9-B696-1AF3C20749C8}" type="datetime1">
              <a:rPr lang="en-US" smtClean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2199-026B-4A66-960A-A924FD9BB205}" type="datetime1">
              <a:rPr lang="en-US" smtClean="0"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1B61B-82E7-46D9-8C4F-E185C8A01881}" type="datetime1">
              <a:rPr lang="en-US" smtClean="0"/>
              <a:t>4/2/2016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8C33A-CE2B-4DE4-A690-A63BD0548AF4}" type="datetime1">
              <a:rPr lang="en-US" smtClean="0"/>
              <a:t>4/2/2016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EF14C-C671-4C2E-A579-A982A1218A34}" type="datetime1">
              <a:rPr lang="en-US" smtClean="0"/>
              <a:t>4/2/2016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9EED-B61A-4EE5-83A1-FFF18AA60A5D}" type="datetime1">
              <a:rPr lang="en-US" smtClean="0"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5B946-8E62-49E1-877F-B18972FA3937}" type="datetime1">
              <a:rPr lang="en-US" smtClean="0"/>
              <a:t>4/2/2016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7C6B6-56F0-4708-B9EC-FA57511759B7}" type="datetime1">
              <a:rPr lang="en-US" smtClean="0"/>
              <a:t>4/2/2016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Bundling and </a:t>
            </a:r>
            <a:r>
              <a:rPr lang="en-US" dirty="0" err="1" smtClean="0"/>
              <a:t>Minification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5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05307"/>
            <a:ext cx="8915400" cy="5305915"/>
          </a:xfrm>
        </p:spPr>
        <p:txBody>
          <a:bodyPr/>
          <a:lstStyle/>
          <a:p>
            <a:r>
              <a:rPr lang="en-US" b="1" dirty="0"/>
              <a:t>Bundling:</a:t>
            </a:r>
            <a:r>
              <a:rPr lang="en-US" dirty="0"/>
              <a:t> It’s a simple logical group of files that could be referenced by unique name and being loaded with one HTTP </a:t>
            </a:r>
            <a:r>
              <a:rPr lang="en-US" dirty="0" smtClean="0"/>
              <a:t>requestor.</a:t>
            </a:r>
          </a:p>
          <a:p>
            <a:r>
              <a:rPr lang="en-US" b="1" dirty="0" err="1" smtClean="0"/>
              <a:t>Minification</a:t>
            </a:r>
            <a:r>
              <a:rPr lang="en-US" b="1" dirty="0"/>
              <a:t>:</a:t>
            </a:r>
            <a:r>
              <a:rPr lang="en-US" dirty="0"/>
              <a:t> It’s a process of removing unnecessary whitespace, line break and comments from code to reduce its size thereby improving load </a:t>
            </a:r>
            <a:r>
              <a:rPr lang="en-US" dirty="0" smtClean="0"/>
              <a:t>times</a:t>
            </a:r>
          </a:p>
          <a:p>
            <a:r>
              <a:rPr lang="en-US" dirty="0" smtClean="0"/>
              <a:t>Bundling and </a:t>
            </a:r>
            <a:r>
              <a:rPr lang="en-US" dirty="0" err="1" smtClean="0"/>
              <a:t>Minification</a:t>
            </a:r>
            <a:r>
              <a:rPr lang="en-US" dirty="0" smtClean="0"/>
              <a:t> is used to improve the site performance.</a:t>
            </a:r>
          </a:p>
          <a:p>
            <a:r>
              <a:rPr lang="en-US" dirty="0"/>
              <a:t>Bundling and </a:t>
            </a:r>
            <a:r>
              <a:rPr lang="en-US" dirty="0" err="1"/>
              <a:t>minification</a:t>
            </a:r>
            <a:r>
              <a:rPr lang="en-US" dirty="0"/>
              <a:t> are two techniques you can use in ASP.NET 4.5 to improve request load </a:t>
            </a:r>
            <a:r>
              <a:rPr lang="en-US" dirty="0" smtClean="0"/>
              <a:t>time.</a:t>
            </a:r>
            <a:endParaRPr lang="en-US" dirty="0"/>
          </a:p>
          <a:p>
            <a:r>
              <a:rPr lang="en-US" dirty="0" smtClean="0"/>
              <a:t>Bundling </a:t>
            </a:r>
            <a:r>
              <a:rPr lang="en-US" dirty="0"/>
              <a:t>and </a:t>
            </a:r>
            <a:r>
              <a:rPr lang="en-US" dirty="0" err="1"/>
              <a:t>minification</a:t>
            </a:r>
            <a:r>
              <a:rPr lang="en-US" dirty="0"/>
              <a:t> improves load time by reducing the number of requests to the server and reducing the size of requested assets (such as CSS and JavaScript.)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6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Language-Integrated Query (LINQ)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LINQ </a:t>
            </a:r>
            <a:r>
              <a:rPr lang="en-US" dirty="0"/>
              <a:t>introduces standard, easily-learned patterns for querying and updating data, and the technology can be extended to support potentially any kind of data store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LINQ standard </a:t>
            </a:r>
            <a:r>
              <a:rPr lang="en-US" dirty="0"/>
              <a:t>query operators are the methods which help you to write LINQ </a:t>
            </a:r>
            <a:r>
              <a:rPr lang="en-US" dirty="0" smtClean="0"/>
              <a:t>query.</a:t>
            </a:r>
          </a:p>
          <a:p>
            <a:r>
              <a:rPr lang="en-US" dirty="0" smtClean="0"/>
              <a:t>Most </a:t>
            </a:r>
            <a:r>
              <a:rPr lang="en-US" dirty="0"/>
              <a:t>of these query methods operate on sequences or collection whose implement the </a:t>
            </a:r>
            <a:r>
              <a:rPr lang="en-US" dirty="0" err="1"/>
              <a:t>IEnumerable</a:t>
            </a:r>
            <a:r>
              <a:rPr lang="en-US" dirty="0"/>
              <a:t>&lt;T&gt; interface or the </a:t>
            </a:r>
            <a:r>
              <a:rPr lang="en-US" dirty="0" err="1"/>
              <a:t>IQueryable</a:t>
            </a:r>
            <a:r>
              <a:rPr lang="en-US" dirty="0"/>
              <a:t>&lt;T&gt; </a:t>
            </a:r>
            <a:r>
              <a:rPr lang="en-US" dirty="0" smtClean="0"/>
              <a:t>interface.</a:t>
            </a:r>
          </a:p>
          <a:p>
            <a:r>
              <a:rPr lang="en-US" dirty="0" smtClean="0"/>
              <a:t>These </a:t>
            </a:r>
            <a:r>
              <a:rPr lang="en-US" dirty="0"/>
              <a:t>operators provide query capabilities including filtering, projection, aggregation, sorting and much more.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96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Authentication &amp; Authorization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3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05307"/>
            <a:ext cx="8915400" cy="5305915"/>
          </a:xfrm>
        </p:spPr>
        <p:txBody>
          <a:bodyPr/>
          <a:lstStyle/>
          <a:p>
            <a:r>
              <a:rPr lang="en-US" b="1" dirty="0"/>
              <a:t>Authentication</a:t>
            </a:r>
            <a:r>
              <a:rPr lang="en-US" dirty="0"/>
              <a:t>: It is a process of verification that verifies “Who you are” (it confirms that you are a valid (or invalid) user).</a:t>
            </a:r>
          </a:p>
          <a:p>
            <a:r>
              <a:rPr lang="en-US" b="1" dirty="0"/>
              <a:t>Authorization</a:t>
            </a:r>
            <a:r>
              <a:rPr lang="en-US" dirty="0"/>
              <a:t>: It is a process of verification that verifies “What to do” (It confirms you are permissible to do (or not to do) that).</a:t>
            </a:r>
          </a:p>
          <a:p>
            <a:r>
              <a:rPr lang="en-US" dirty="0" smtClean="0"/>
              <a:t>In MVC we have 3 types of Authentication:</a:t>
            </a:r>
          </a:p>
          <a:p>
            <a:pPr lvl="1"/>
            <a:r>
              <a:rPr lang="en-US" dirty="0" smtClean="0"/>
              <a:t>Individual User Accounts: User from the database or Google/Facebook/Twitter/Microsoft can access the website.</a:t>
            </a:r>
          </a:p>
          <a:p>
            <a:pPr lvl="1"/>
            <a:r>
              <a:rPr lang="en-US" dirty="0" smtClean="0"/>
              <a:t>Organizational Accounts: Authentication using Windows Azure(Cloud Database)</a:t>
            </a:r>
          </a:p>
          <a:p>
            <a:pPr lvl="1"/>
            <a:r>
              <a:rPr lang="en-US" dirty="0" smtClean="0"/>
              <a:t>Windows Authentication: Marjory used in Intranet Application.</a:t>
            </a:r>
          </a:p>
          <a:p>
            <a:r>
              <a:rPr lang="en-US" dirty="0" smtClean="0"/>
              <a:t>Authorization can be achieved by making the Application Role based.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32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32936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72754" y="1159101"/>
            <a:ext cx="2137893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Home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172754" y="2066503"/>
            <a:ext cx="2137893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Login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4172754" y="2973905"/>
            <a:ext cx="2137893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Create Department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172753" y="3881307"/>
            <a:ext cx="2137893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Create Employee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4172753" y="4788709"/>
            <a:ext cx="2137893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View Departments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172753" y="5696111"/>
            <a:ext cx="2137893" cy="746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View Employees</a:t>
            </a:r>
            <a:endParaRPr lang="en-US" b="1" dirty="0"/>
          </a:p>
        </p:txBody>
      </p:sp>
      <p:sp>
        <p:nvSpPr>
          <p:cNvPr id="11" name="Right Brace 10"/>
          <p:cNvSpPr/>
          <p:nvPr/>
        </p:nvSpPr>
        <p:spPr>
          <a:xfrm>
            <a:off x="6733504" y="3321637"/>
            <a:ext cx="463639" cy="1100587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6733504" y="1491803"/>
            <a:ext cx="463639" cy="1100587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6733504" y="5020528"/>
            <a:ext cx="463639" cy="1100587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04476" y="3570260"/>
            <a:ext cx="942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Links</a:t>
            </a:r>
            <a:endParaRPr lang="en-US" sz="2400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7620000" y="1811263"/>
            <a:ext cx="1227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Guest</a:t>
            </a:r>
            <a:endParaRPr lang="en-US" sz="2400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7619999" y="3641096"/>
            <a:ext cx="2245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Administrator</a:t>
            </a:r>
            <a:endParaRPr lang="en-US" sz="2400" b="1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7620000" y="5339988"/>
            <a:ext cx="1227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Viewer</a:t>
            </a:r>
            <a:endParaRPr lang="en-US" sz="2400" b="1" i="1" dirty="0"/>
          </a:p>
        </p:txBody>
      </p:sp>
      <p:sp>
        <p:nvSpPr>
          <p:cNvPr id="19" name="Right Brace 18"/>
          <p:cNvSpPr/>
          <p:nvPr/>
        </p:nvSpPr>
        <p:spPr>
          <a:xfrm>
            <a:off x="10058399" y="1712890"/>
            <a:ext cx="785612" cy="4211392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944896" y="3587753"/>
            <a:ext cx="1109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Roles</a:t>
            </a:r>
            <a:endParaRPr lang="en-US" sz="2400" b="1" i="1" dirty="0"/>
          </a:p>
        </p:txBody>
      </p:sp>
      <p:sp>
        <p:nvSpPr>
          <p:cNvPr id="21" name="Left Brace 20"/>
          <p:cNvSpPr/>
          <p:nvPr/>
        </p:nvSpPr>
        <p:spPr>
          <a:xfrm>
            <a:off x="2794715" y="1532588"/>
            <a:ext cx="1184856" cy="453701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5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ASP.NET Identity</a:t>
            </a:r>
            <a:endParaRPr lang="en-US" sz="5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Identity is the new membership system for ASP.NET </a:t>
            </a:r>
            <a:r>
              <a:rPr lang="en-US" dirty="0" smtClean="0"/>
              <a:t>applications.</a:t>
            </a:r>
          </a:p>
          <a:p>
            <a:r>
              <a:rPr lang="en-US" dirty="0" smtClean="0"/>
              <a:t>ASP.NET </a:t>
            </a:r>
            <a:r>
              <a:rPr lang="en-US" dirty="0"/>
              <a:t>Identity makes it really easy to customize profile and add Login/ </a:t>
            </a:r>
            <a:r>
              <a:rPr lang="en-US" dirty="0" err="1"/>
              <a:t>LogOut</a:t>
            </a:r>
            <a:r>
              <a:rPr lang="en-US" dirty="0"/>
              <a:t> functionality to the application</a:t>
            </a:r>
            <a:r>
              <a:rPr lang="en-US" dirty="0" smtClean="0"/>
              <a:t>.</a:t>
            </a:r>
          </a:p>
          <a:p>
            <a:r>
              <a:rPr lang="en-US" dirty="0"/>
              <a:t>A modern membership system must enable redirection-based log-ins to authentication providers like different social </a:t>
            </a:r>
            <a:r>
              <a:rPr lang="en-US" dirty="0" smtClean="0"/>
              <a:t>channels such </a:t>
            </a:r>
            <a:r>
              <a:rPr lang="en-US" dirty="0"/>
              <a:t>as Facebook, Twitter, and other social web sites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42782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600</TotalTime>
  <Words>242</Words>
  <Application>Microsoft Office PowerPoint</Application>
  <PresentationFormat>Widescreen</PresentationFormat>
  <Paragraphs>44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Wisp</vt:lpstr>
      <vt:lpstr>Bundling and Minification</vt:lpstr>
      <vt:lpstr>PowerPoint Presentation</vt:lpstr>
      <vt:lpstr>Language-Integrated Query (LINQ)</vt:lpstr>
      <vt:lpstr>Authentication &amp; Authorization</vt:lpstr>
      <vt:lpstr>PowerPoint Presentation</vt:lpstr>
      <vt:lpstr>Implementation</vt:lpstr>
      <vt:lpstr>ASP.NET Identity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 Sadarangani</dc:creator>
  <cp:lastModifiedBy>Sneha Sadarangani</cp:lastModifiedBy>
  <cp:revision>13</cp:revision>
  <dcterms:created xsi:type="dcterms:W3CDTF">2016-03-25T11:08:46Z</dcterms:created>
  <dcterms:modified xsi:type="dcterms:W3CDTF">2016-04-02T15:05:40Z</dcterms:modified>
</cp:coreProperties>
</file>