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D1F6-56BE-401F-8C6C-3A9755797999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0A659-318C-406D-AAA8-57121627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0A659-318C-406D-AAA8-571216274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0A659-318C-406D-AAA8-571216274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0A659-318C-406D-AAA8-571216274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D5C1-CC80-48FD-81C5-95B82D7345C2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9D18-AA02-429A-978E-3132231F2C21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DEC6-F39E-42A5-BF61-A90B761AD9B0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94-E0A8-4F9F-A3F7-229624F189CE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5B32-6814-47A0-BD46-5404C06694E8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9409-E12D-401B-BA67-7870EF9CCE6F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C4E-AA73-4990-B0D9-0E6F1BA93193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7408-55E0-495F-9C8F-DE290C01CEE8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95A-95A9-4DF3-BF93-AA6B1AA86102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8F55-30D4-4EB9-B696-1AF3C20749C8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199-026B-4A66-960A-A924FD9BB205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B61B-82E7-46D9-8C4F-E185C8A01881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33A-CE2B-4DE4-A690-A63BD0548AF4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F14C-C671-4C2E-A579-A982A1218A34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EED-B61A-4EE5-83A1-FFF18AA60A5D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B946-8E62-49E1-877F-B18972FA3937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C6B6-56F0-4708-B9EC-FA57511759B7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ui.page.uiculture.aspx" TargetMode="External"/><Relationship Id="rId2" Type="http://schemas.openxmlformats.org/officeDocument/2006/relationships/hyperlink" Target="http://msdn.microsoft.com/en-us/library/system.web.ui.page.cultur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multilingual </a:t>
            </a:r>
            <a:r>
              <a:rPr lang="en-US" dirty="0" smtClean="0"/>
              <a:t>website to </a:t>
            </a:r>
            <a:r>
              <a:rPr lang="en-US" dirty="0"/>
              <a:t>targets users from different parts of the world, these users might like to see your website content in their own </a:t>
            </a:r>
            <a:r>
              <a:rPr lang="en-US" dirty="0" smtClean="0"/>
              <a:t>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 &amp;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2834"/>
            <a:ext cx="8915400" cy="4614935"/>
          </a:xfrm>
        </p:spPr>
        <p:txBody>
          <a:bodyPr>
            <a:normAutofit/>
          </a:bodyPr>
          <a:lstStyle/>
          <a:p>
            <a:r>
              <a:rPr lang="en-US" dirty="0"/>
              <a:t>Internationalization involves </a:t>
            </a:r>
            <a:r>
              <a:rPr lang="en-US" b="1" dirty="0"/>
              <a:t>Globalization</a:t>
            </a:r>
            <a:r>
              <a:rPr lang="en-US" dirty="0"/>
              <a:t> and </a:t>
            </a:r>
            <a:r>
              <a:rPr lang="en-US" b="1" dirty="0"/>
              <a:t>Localization</a:t>
            </a:r>
            <a:r>
              <a:rPr lang="en-US" dirty="0" smtClean="0"/>
              <a:t>.</a:t>
            </a:r>
          </a:p>
          <a:p>
            <a:r>
              <a:rPr lang="en-US" dirty="0"/>
              <a:t>Globalization is the process of designing applications that support different </a:t>
            </a:r>
            <a:r>
              <a:rPr lang="en-US" dirty="0" smtClean="0"/>
              <a:t>cultures.</a:t>
            </a:r>
          </a:p>
          <a:p>
            <a:r>
              <a:rPr lang="en-US" dirty="0" smtClean="0"/>
              <a:t>Localization </a:t>
            </a:r>
            <a:r>
              <a:rPr lang="en-US" dirty="0"/>
              <a:t>is the process of customizing an application for a given culture</a:t>
            </a:r>
            <a:r>
              <a:rPr lang="en-US" dirty="0" smtClean="0"/>
              <a:t>.</a:t>
            </a:r>
          </a:p>
          <a:p>
            <a:r>
              <a:rPr lang="en-US" dirty="0"/>
              <a:t>ASP.NET keeps track of two culture values, the </a:t>
            </a:r>
            <a:r>
              <a:rPr lang="en-US" b="1" dirty="0">
                <a:hlinkClick r:id="rId2"/>
              </a:rPr>
              <a:t>Culture</a:t>
            </a:r>
            <a:r>
              <a:rPr lang="en-US" dirty="0"/>
              <a:t> and </a:t>
            </a:r>
            <a:r>
              <a:rPr lang="en-US" b="1" dirty="0" err="1" smtClean="0">
                <a:hlinkClick r:id="rId3"/>
              </a:rPr>
              <a:t>UICulture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culture</a:t>
            </a:r>
            <a:r>
              <a:rPr lang="en-US" dirty="0"/>
              <a:t> value determines the results of culture-dependent functions, such as the date, number, and currency </a:t>
            </a:r>
            <a:r>
              <a:rPr lang="en-US" dirty="0" smtClean="0"/>
              <a:t>formatting.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UICulture</a:t>
            </a:r>
            <a:r>
              <a:rPr lang="en-US" dirty="0"/>
              <a:t> determines which resources are to be loaded for the page by the </a:t>
            </a:r>
            <a:r>
              <a:rPr lang="en-US" dirty="0" err="1" smtClean="0"/>
              <a:t>ResourceManager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ResourceManager</a:t>
            </a:r>
            <a:r>
              <a:rPr lang="en-US" dirty="0"/>
              <a:t> simply looks up culture-specific resources that is determined by </a:t>
            </a:r>
            <a:r>
              <a:rPr lang="en-US" dirty="0" err="1"/>
              <a:t>CurrentUICulture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thread in .NET has </a:t>
            </a:r>
            <a:r>
              <a:rPr lang="en-US" b="1" dirty="0" err="1"/>
              <a:t>CurrentCulture</a:t>
            </a:r>
            <a:r>
              <a:rPr lang="en-US" dirty="0"/>
              <a:t> and </a:t>
            </a:r>
            <a:r>
              <a:rPr lang="en-US" b="1" dirty="0" err="1"/>
              <a:t>CurrentUICulture</a:t>
            </a:r>
            <a:r>
              <a:rPr lang="en-US" dirty="0"/>
              <a:t>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task needs to be performed before or after execution of an action method, we use filters.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Filters @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Method: Executes only when the associated action method is accessed.</a:t>
            </a:r>
          </a:p>
          <a:p>
            <a:endParaRPr lang="en-US" dirty="0"/>
          </a:p>
          <a:p>
            <a:r>
              <a:rPr lang="en-US" dirty="0" smtClean="0"/>
              <a:t>Controller: Executes for all the action methods defined in the controller.</a:t>
            </a:r>
          </a:p>
          <a:p>
            <a:endParaRPr lang="en-US" dirty="0"/>
          </a:p>
          <a:p>
            <a:r>
              <a:rPr lang="en-US" dirty="0" smtClean="0"/>
              <a:t>Application: Executes for all the action methods present in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major 4 types of filters:</a:t>
            </a:r>
          </a:p>
          <a:p>
            <a:pPr lvl="1"/>
            <a:r>
              <a:rPr lang="en-US" dirty="0" smtClean="0"/>
              <a:t>Authorization Filters: Used to implement security decisions for a particular action/application. In-built filters named </a:t>
            </a:r>
            <a:r>
              <a:rPr lang="en-US" b="1" dirty="0" smtClean="0"/>
              <a:t>[Authorize], [</a:t>
            </a:r>
            <a:r>
              <a:rPr lang="en-US" b="1" dirty="0" err="1" smtClean="0"/>
              <a:t>RequiresHttps</a:t>
            </a:r>
            <a:r>
              <a:rPr lang="en-US" b="1" dirty="0" smtClean="0"/>
              <a:t>]</a:t>
            </a:r>
            <a:r>
              <a:rPr lang="en-US" dirty="0" smtClean="0"/>
              <a:t> can be used.</a:t>
            </a:r>
          </a:p>
          <a:p>
            <a:pPr lvl="1"/>
            <a:r>
              <a:rPr lang="en-US" dirty="0" smtClean="0"/>
              <a:t>Action Filters: Used to execute some business logic before or after an action method executes. All the filters which are applied on Action Method is called Action Filter. Example </a:t>
            </a:r>
            <a:r>
              <a:rPr lang="en-US" b="1" dirty="0" smtClean="0"/>
              <a:t>[</a:t>
            </a:r>
            <a:r>
              <a:rPr lang="en-US" b="1" dirty="0" err="1" smtClean="0"/>
              <a:t>AllowAnonymous</a:t>
            </a:r>
            <a:r>
              <a:rPr lang="en-US" b="1" dirty="0" smtClean="0"/>
              <a:t>], [Authorize], [</a:t>
            </a:r>
            <a:r>
              <a:rPr lang="en-US" b="1" dirty="0" err="1" smtClean="0"/>
              <a:t>OutputCache</a:t>
            </a:r>
            <a:r>
              <a:rPr lang="en-US" b="1" dirty="0" smtClean="0"/>
              <a:t>], [</a:t>
            </a:r>
            <a:r>
              <a:rPr lang="en-US" b="1" dirty="0" err="1" smtClean="0"/>
              <a:t>HandleError</a:t>
            </a:r>
            <a:r>
              <a:rPr lang="en-US" b="1" dirty="0" smtClean="0"/>
              <a:t>]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/>
              <a:t>Result Filters: Used to operate on the result that an action returns</a:t>
            </a:r>
            <a:r>
              <a:rPr lang="en-US" dirty="0"/>
              <a:t>. In-built filters named </a:t>
            </a:r>
            <a:r>
              <a:rPr lang="en-US" b="1" dirty="0" smtClean="0"/>
              <a:t>[</a:t>
            </a:r>
            <a:r>
              <a:rPr lang="en-US" b="1" dirty="0" err="1"/>
              <a:t>OutputCache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dirty="0"/>
              <a:t>can be used.</a:t>
            </a:r>
            <a:endParaRPr lang="en-US" dirty="0" smtClean="0"/>
          </a:p>
          <a:p>
            <a:pPr lvl="1"/>
            <a:r>
              <a:rPr lang="en-US" dirty="0" smtClean="0"/>
              <a:t>Exception Filters: used to handle exceptions that the application throws at runtime</a:t>
            </a:r>
            <a:r>
              <a:rPr lang="en-US" dirty="0"/>
              <a:t>. In-built filters named </a:t>
            </a:r>
            <a:r>
              <a:rPr lang="en-US" b="1" dirty="0" smtClean="0"/>
              <a:t>[</a:t>
            </a:r>
            <a:r>
              <a:rPr lang="en-US" b="1" dirty="0" err="1"/>
              <a:t>HandleError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dirty="0"/>
              <a:t>can be used.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1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MVC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ASP.NET</a:t>
            </a:r>
          </a:p>
          <a:p>
            <a:r>
              <a:rPr lang="en-US" dirty="0" smtClean="0"/>
              <a:t>Routing </a:t>
            </a:r>
            <a:r>
              <a:rPr lang="en-US" dirty="0"/>
              <a:t>in </a:t>
            </a:r>
            <a:r>
              <a:rPr lang="en-US" dirty="0" smtClean="0"/>
              <a:t>MVC</a:t>
            </a:r>
          </a:p>
          <a:p>
            <a:r>
              <a:rPr lang="en-US" dirty="0" smtClean="0"/>
              <a:t>Bootstrap (building UI.UX responsive </a:t>
            </a:r>
            <a:r>
              <a:rPr lang="en-US" smtClean="0"/>
              <a:t>web pages)</a:t>
            </a:r>
            <a:endParaRPr lang="en-US" dirty="0" smtClean="0"/>
          </a:p>
          <a:p>
            <a:r>
              <a:rPr lang="en-US" dirty="0"/>
              <a:t>Generating code using </a:t>
            </a:r>
            <a:r>
              <a:rPr lang="en-US" dirty="0" smtClean="0"/>
              <a:t>Scaffolding</a:t>
            </a:r>
          </a:p>
          <a:p>
            <a:r>
              <a:rPr lang="en-US" dirty="0" smtClean="0"/>
              <a:t>ASP.NET </a:t>
            </a:r>
            <a:r>
              <a:rPr lang="en-US" dirty="0"/>
              <a:t>IDENTITY </a:t>
            </a:r>
            <a:r>
              <a:rPr lang="en-US" dirty="0" smtClean="0"/>
              <a:t>- Easy connectivity with Service providers, Azure and NoSQL</a:t>
            </a:r>
          </a:p>
          <a:p>
            <a:r>
              <a:rPr lang="en-US" dirty="0"/>
              <a:t>Filter Overrides in MVC 5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&amp; Deploying Code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43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1694</TotalTime>
  <Words>268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Internationalization</vt:lpstr>
      <vt:lpstr>Globalization &amp; Localization</vt:lpstr>
      <vt:lpstr>Filters</vt:lpstr>
      <vt:lpstr>Use of Filters @ Levels</vt:lpstr>
      <vt:lpstr>Types of Filters</vt:lpstr>
      <vt:lpstr>New features of MVC 5</vt:lpstr>
      <vt:lpstr>Testing &amp; Deploying 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Sadarangani</dc:creator>
  <cp:lastModifiedBy>Sneha Sadarangani</cp:lastModifiedBy>
  <cp:revision>38</cp:revision>
  <dcterms:created xsi:type="dcterms:W3CDTF">2016-03-25T11:08:46Z</dcterms:created>
  <dcterms:modified xsi:type="dcterms:W3CDTF">2016-04-16T01:58:46Z</dcterms:modified>
</cp:coreProperties>
</file>