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61" r:id="rId2"/>
    <p:sldId id="262" r:id="rId3"/>
    <p:sldId id="263" r:id="rId4"/>
    <p:sldId id="264" r:id="rId5"/>
    <p:sldId id="265" r:id="rId6"/>
    <p:sldId id="266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9D1F6-56BE-401F-8C6C-3A9755797999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0A659-318C-406D-AAA8-571216274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0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D5C1-CC80-48FD-81C5-95B82D7345C2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9D18-AA02-429A-978E-3132231F2C21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DEC6-F39E-42A5-BF61-A90B761AD9B0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E94-E0A8-4F9F-A3F7-229624F189CE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5B32-6814-47A0-BD46-5404C06694E8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9409-E12D-401B-BA67-7870EF9CCE6F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0C4E-AA73-4990-B0D9-0E6F1BA93193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7408-55E0-495F-9C8F-DE290C01CEE8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95A-95A9-4DF3-BF93-AA6B1AA86102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8F55-30D4-4EB9-B696-1AF3C20749C8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2199-026B-4A66-960A-A924FD9BB205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1B61B-82E7-46D9-8C4F-E185C8A01881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C33A-CE2B-4DE4-A690-A63BD0548AF4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F14C-C671-4C2E-A579-A982A1218A34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9EED-B61A-4EE5-83A1-FFF18AA60A5D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B946-8E62-49E1-877F-B18972FA3937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7C6B6-56F0-4708-B9EC-FA57511759B7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API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7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&amp; ASP.NET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web service provides a way of creating connected web application</a:t>
            </a:r>
          </a:p>
          <a:p>
            <a:r>
              <a:rPr lang="en-US" dirty="0" smtClean="0"/>
              <a:t>SOAP </a:t>
            </a:r>
            <a:r>
              <a:rPr lang="en-US" dirty="0"/>
              <a:t>is a standard XML based protocol that communicate over HTTP</a:t>
            </a:r>
          </a:p>
          <a:p>
            <a:r>
              <a:rPr lang="en-US" dirty="0" smtClean="0"/>
              <a:t>SOAP </a:t>
            </a:r>
            <a:r>
              <a:rPr lang="en-US" dirty="0"/>
              <a:t>is a message format for sending messaged between application using XML</a:t>
            </a:r>
          </a:p>
          <a:p>
            <a:r>
              <a:rPr lang="en-US" dirty="0" smtClean="0"/>
              <a:t>Is </a:t>
            </a:r>
            <a:r>
              <a:rPr lang="en-US" dirty="0"/>
              <a:t>independent of technology, platform and extensible too</a:t>
            </a:r>
          </a:p>
          <a:p>
            <a:r>
              <a:rPr lang="en-US" dirty="0" smtClean="0"/>
              <a:t>ASP.NET </a:t>
            </a:r>
            <a:r>
              <a:rPr lang="en-US" dirty="0"/>
              <a:t>web services is SOAP based services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8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SOAP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when you transfer data using SOAP a lot of other meta data also get transferred with each request and response</a:t>
            </a:r>
          </a:p>
          <a:p>
            <a:r>
              <a:rPr lang="en-US" dirty="0" smtClean="0"/>
              <a:t>This </a:t>
            </a:r>
            <a:r>
              <a:rPr lang="en-US" dirty="0"/>
              <a:t>makes the payload heavy even for small data (Which will make it slower to run on smart device like mobile, tablet)</a:t>
            </a:r>
          </a:p>
          <a:p>
            <a:r>
              <a:rPr lang="en-US" dirty="0" smtClean="0"/>
              <a:t>Second </a:t>
            </a:r>
            <a:r>
              <a:rPr lang="en-US" dirty="0"/>
              <a:t>web service needs client to create proxy on their end</a:t>
            </a:r>
          </a:p>
          <a:p>
            <a:r>
              <a:rPr lang="en-US" dirty="0" smtClean="0"/>
              <a:t>This </a:t>
            </a:r>
            <a:r>
              <a:rPr lang="en-US" dirty="0"/>
              <a:t>proxy will do marshalling and </a:t>
            </a:r>
            <a:r>
              <a:rPr lang="en-US" dirty="0" err="1"/>
              <a:t>unmarshalling</a:t>
            </a:r>
            <a:r>
              <a:rPr lang="en-US" dirty="0"/>
              <a:t> of SOAP WSDL and make the communication between the application and the service</a:t>
            </a:r>
          </a:p>
          <a:p>
            <a:r>
              <a:rPr lang="en-US" dirty="0" smtClean="0"/>
              <a:t>If </a:t>
            </a:r>
            <a:r>
              <a:rPr lang="en-US" dirty="0"/>
              <a:t>the service is updated and the proxy on the client is not then the application might behave incorrectly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93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stands for </a:t>
            </a:r>
            <a:r>
              <a:rPr lang="en-US" b="1" dirty="0" err="1"/>
              <a:t>RE</a:t>
            </a:r>
            <a:r>
              <a:rPr lang="en-US" dirty="0" err="1"/>
              <a:t>presentational</a:t>
            </a:r>
            <a:r>
              <a:rPr lang="en-US" b="1" dirty="0" err="1"/>
              <a:t>S</a:t>
            </a:r>
            <a:r>
              <a:rPr lang="en-US" dirty="0" err="1"/>
              <a:t>tate</a:t>
            </a:r>
            <a:r>
              <a:rPr lang="en-US" dirty="0"/>
              <a:t> </a:t>
            </a:r>
            <a:r>
              <a:rPr lang="en-US" b="1" dirty="0"/>
              <a:t>T</a:t>
            </a:r>
            <a:r>
              <a:rPr lang="en-US" dirty="0"/>
              <a:t>ransfer </a:t>
            </a:r>
          </a:p>
          <a:p>
            <a:r>
              <a:rPr lang="en-US" dirty="0" smtClean="0"/>
              <a:t>It </a:t>
            </a:r>
            <a:r>
              <a:rPr lang="en-US" dirty="0"/>
              <a:t>is a protocol for exchanging data over a distributed </a:t>
            </a:r>
            <a:r>
              <a:rPr lang="en-US" dirty="0" err="1"/>
              <a:t>enviournment</a:t>
            </a:r>
            <a:endParaRPr lang="en-US" dirty="0"/>
          </a:p>
          <a:p>
            <a:r>
              <a:rPr lang="en-US" dirty="0" smtClean="0"/>
              <a:t>Idea </a:t>
            </a:r>
            <a:r>
              <a:rPr lang="en-US" dirty="0"/>
              <a:t>behind the REST is that we should treat our distributed services as a resource and should be able to use simple HTTP protocols to perform various operations on that resource</a:t>
            </a:r>
          </a:p>
          <a:p>
            <a:r>
              <a:rPr lang="en-US" dirty="0" smtClean="0"/>
              <a:t>Use </a:t>
            </a:r>
            <a:r>
              <a:rPr lang="en-US" dirty="0"/>
              <a:t>XML / JSON with Web API</a:t>
            </a:r>
          </a:p>
          <a:p>
            <a:r>
              <a:rPr lang="en-US" dirty="0" smtClean="0"/>
              <a:t>Unique </a:t>
            </a:r>
            <a:r>
              <a:rPr lang="en-US" dirty="0"/>
              <a:t>URL is a representation of resource </a:t>
            </a:r>
          </a:p>
          <a:p>
            <a:r>
              <a:rPr lang="en-US" dirty="0" smtClean="0"/>
              <a:t>Runs </a:t>
            </a:r>
            <a:r>
              <a:rPr lang="en-US" dirty="0"/>
              <a:t>on different operating systems and devices, from desktop to tablets to smart phone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5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HTTP method verbs to interact with resource (GET, POST, PUT, DELETE)</a:t>
            </a:r>
          </a:p>
          <a:p>
            <a:r>
              <a:rPr lang="en-US" dirty="0" smtClean="0"/>
              <a:t>Each </a:t>
            </a:r>
            <a:r>
              <a:rPr lang="en-US" dirty="0"/>
              <a:t>request initiated by the client should include within the HTTP header</a:t>
            </a:r>
          </a:p>
          <a:p>
            <a:r>
              <a:rPr lang="en-US" dirty="0" smtClean="0"/>
              <a:t>The </a:t>
            </a:r>
            <a:r>
              <a:rPr lang="en-US" dirty="0"/>
              <a:t>interaction between client and resource in the server should be done using URIs only</a:t>
            </a:r>
          </a:p>
          <a:p>
            <a:r>
              <a:rPr lang="en-US" dirty="0" smtClean="0"/>
              <a:t>URIs </a:t>
            </a:r>
            <a:r>
              <a:rPr lang="en-US" dirty="0"/>
              <a:t>can act like a service discovery and interface for </a:t>
            </a:r>
            <a:r>
              <a:rPr lang="en-US" dirty="0" err="1"/>
              <a:t>RESTful</a:t>
            </a:r>
            <a:r>
              <a:rPr lang="en-US" dirty="0"/>
              <a:t> service</a:t>
            </a:r>
          </a:p>
          <a:p>
            <a:r>
              <a:rPr lang="en-US" dirty="0" smtClean="0"/>
              <a:t>Support </a:t>
            </a:r>
            <a:r>
              <a:rPr lang="en-US" dirty="0"/>
              <a:t>JSON or/and XML as the format of the data exchanged in the request/response payload</a:t>
            </a:r>
          </a:p>
          <a:p>
            <a:r>
              <a:rPr lang="en-US" dirty="0" smtClean="0"/>
              <a:t>Uses </a:t>
            </a:r>
            <a:r>
              <a:rPr lang="en-US" dirty="0"/>
              <a:t>HTTP as an Application protocol, not a transport protocol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8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 Mapped with HTTP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resource on the server, use </a:t>
            </a:r>
            <a:r>
              <a:rPr lang="en-US" b="1" dirty="0"/>
              <a:t>POST</a:t>
            </a:r>
            <a:r>
              <a:rPr lang="en-US" dirty="0"/>
              <a:t>.</a:t>
            </a:r>
          </a:p>
          <a:p>
            <a:r>
              <a:rPr lang="en-US" dirty="0" smtClean="0"/>
              <a:t>To </a:t>
            </a:r>
            <a:r>
              <a:rPr lang="en-US" dirty="0"/>
              <a:t>retrieve a resource, use GET.</a:t>
            </a:r>
          </a:p>
          <a:p>
            <a:r>
              <a:rPr lang="en-US" dirty="0" smtClean="0"/>
              <a:t>To </a:t>
            </a:r>
            <a:r>
              <a:rPr lang="en-US" dirty="0"/>
              <a:t>change the state of a resource or to update it, use PUT.</a:t>
            </a:r>
          </a:p>
          <a:p>
            <a:r>
              <a:rPr lang="en-US" dirty="0" smtClean="0"/>
              <a:t>To </a:t>
            </a:r>
            <a:r>
              <a:rPr lang="en-US" dirty="0"/>
              <a:t>remove or delete a resource, use DELETE.</a:t>
            </a:r>
          </a:p>
          <a:p>
            <a:r>
              <a:rPr lang="en-US" dirty="0" smtClean="0"/>
              <a:t>Compare </a:t>
            </a:r>
            <a:r>
              <a:rPr lang="en-US" dirty="0"/>
              <a:t>REST with SOAP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REST only data will travel to and fro from the server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need to have a proxy at the </a:t>
            </a:r>
            <a:r>
              <a:rPr lang="en-US" dirty="0" smtClean="0"/>
              <a:t>client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6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API is a resource oriented services for a client like browser, mobiles, tablets</a:t>
            </a:r>
          </a:p>
          <a:p>
            <a:r>
              <a:rPr lang="en-US" dirty="0" smtClean="0"/>
              <a:t>WCF </a:t>
            </a:r>
            <a:r>
              <a:rPr lang="en-US" dirty="0"/>
              <a:t>REST service need complex configuration</a:t>
            </a:r>
          </a:p>
          <a:p>
            <a:r>
              <a:rPr lang="en-US" dirty="0" smtClean="0"/>
              <a:t>ASP.NET </a:t>
            </a:r>
            <a:r>
              <a:rPr lang="en-US" dirty="0"/>
              <a:t>Web API is a framework for building REST services easily and in a simple way.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0010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1653</TotalTime>
  <Words>441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Wisp</vt:lpstr>
      <vt:lpstr>Web API</vt:lpstr>
      <vt:lpstr>SOAP &amp; ASP.NET Web Services</vt:lpstr>
      <vt:lpstr>Problem with SOAP</vt:lpstr>
      <vt:lpstr>REST</vt:lpstr>
      <vt:lpstr>Basic Design Principles</vt:lpstr>
      <vt:lpstr>CRUD Operation Mapped with HTTP Protocol</vt:lpstr>
      <vt:lpstr>Web API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 Sadarangani</dc:creator>
  <cp:lastModifiedBy>Sneha Sadarangani</cp:lastModifiedBy>
  <cp:revision>35</cp:revision>
  <dcterms:created xsi:type="dcterms:W3CDTF">2016-03-25T11:08:46Z</dcterms:created>
  <dcterms:modified xsi:type="dcterms:W3CDTF">2016-04-15T17:27:24Z</dcterms:modified>
</cp:coreProperties>
</file>