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8" r:id="rId11"/>
    <p:sldId id="270" r:id="rId12"/>
    <p:sldId id="272" r:id="rId13"/>
    <p:sldId id="274" r:id="rId14"/>
    <p:sldId id="276" r:id="rId15"/>
    <p:sldId id="278" r:id="rId16"/>
    <p:sldId id="280" r:id="rId17"/>
    <p:sldId id="282" r:id="rId18"/>
    <p:sldId id="28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EB69-04A4-41C1-A0FA-FA9D84F3C94C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6EFCFAF-1B5E-44E6-ACEF-6EC5A817B8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EB69-04A4-41C1-A0FA-FA9D84F3C94C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CFAF-1B5E-44E6-ACEF-6EC5A817B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EB69-04A4-41C1-A0FA-FA9D84F3C94C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CFAF-1B5E-44E6-ACEF-6EC5A817B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EB69-04A4-41C1-A0FA-FA9D84F3C94C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CFAF-1B5E-44E6-ACEF-6EC5A817B8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EB69-04A4-41C1-A0FA-FA9D84F3C94C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6EFCFAF-1B5E-44E6-ACEF-6EC5A817B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EB69-04A4-41C1-A0FA-FA9D84F3C94C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CFAF-1B5E-44E6-ACEF-6EC5A817B8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EB69-04A4-41C1-A0FA-FA9D84F3C94C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CFAF-1B5E-44E6-ACEF-6EC5A817B8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EB69-04A4-41C1-A0FA-FA9D84F3C94C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CFAF-1B5E-44E6-ACEF-6EC5A817B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EB69-04A4-41C1-A0FA-FA9D84F3C94C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CFAF-1B5E-44E6-ACEF-6EC5A817B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EB69-04A4-41C1-A0FA-FA9D84F3C94C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CFAF-1B5E-44E6-ACEF-6EC5A817B8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1EB69-04A4-41C1-A0FA-FA9D84F3C94C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6EFCFAF-1B5E-44E6-ACEF-6EC5A817B8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201EB69-04A4-41C1-A0FA-FA9D84F3C94C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6EFCFAF-1B5E-44E6-ACEF-6EC5A817B8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Generalization, Specialization &amp; Aggregation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</a:t>
            </a:r>
            <a:r>
              <a:rPr lang="en-US" b="1" dirty="0" smtClean="0">
                <a:solidFill>
                  <a:srgbClr val="FF0000"/>
                </a:solidFill>
              </a:rPr>
              <a:t>Database Key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Database keys are defined  in a table  to access the stored  data quickly  and  smoothly.  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</a:t>
            </a:r>
            <a:r>
              <a:rPr lang="en-US" b="1" dirty="0" smtClean="0">
                <a:solidFill>
                  <a:srgbClr val="FF0000"/>
                </a:solidFill>
              </a:rPr>
              <a:t>Importance of Database Key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82000" cy="438912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key ensure each record within a table can be uniquely identified by one or a combination of fields within the table.   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 can be  help identify the relationship between tables. 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</a:t>
            </a:r>
            <a:r>
              <a:rPr lang="en-US" b="1" dirty="0" smtClean="0">
                <a:solidFill>
                  <a:srgbClr val="FF0000"/>
                </a:solidFill>
              </a:rPr>
              <a:t>Type of Database Key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686800" cy="4389120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are five types of database key as:   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Primary Key : -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Primary key is a  key that is most appropriate to become main key of the table. It is a key that uniquely identify each record in a table .   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 descr="primary-ke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191000"/>
            <a:ext cx="61722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</a:t>
            </a:r>
            <a:r>
              <a:rPr lang="en-US" b="1" dirty="0" smtClean="0">
                <a:solidFill>
                  <a:srgbClr val="FF0000"/>
                </a:solidFill>
              </a:rPr>
              <a:t>Continue….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Composite Key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:- It is a Key that consist of two or more attributes that uniquely identify an entity is called Composite key. 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omposite-ke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886200"/>
            <a:ext cx="6324600" cy="26282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                    Continue……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00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Foreign Key:-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Foreign key are  keys which is used to define relationship between two tables.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we want to implement relationship between two tables then we use concept of foreign key.   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Example:-  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person(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pid,fname,lastname,age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order(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oid,onumber,pid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pid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is a Foreign Key.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</a:t>
            </a:r>
            <a:r>
              <a:rPr lang="en-US" b="1" dirty="0" smtClean="0">
                <a:solidFill>
                  <a:srgbClr val="FF0000"/>
                </a:solidFill>
              </a:rPr>
              <a:t>Continue……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35480"/>
            <a:ext cx="8610600" cy="461772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 marL="457200" indent="-457200"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Candidate Key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:- It is a minimal set of fields which can uniquely identify each record in a table. 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It is an attribute or a set of attributes that can act as a Primary Key for a table to uniquely identify each record in that table.   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Example,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student_id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and phone both are candidate keys for table Student.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    Alternative Key/Unique Key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Out of all candidate keys, only one gets selected as primary key, remaining keys are known as alternate or secondary keys.  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Example,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Srudent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roll,regno,name,address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Roll is a primary key  and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regno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is  alternative key.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                 Super Key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 super key is either a single or a combination of attributes that can be used to uniquely identify a database  record.  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 table might have many combinations that create super keys. 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Example, Employee (Employee ID, Full Name, SSN, Dept ID)     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Employee ID + Full Name is a Super Key.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NICT\Desktop\thank-you-lettering_1262-6963 (1)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</a:t>
            </a:r>
            <a:r>
              <a:rPr lang="en-US" b="1" dirty="0" smtClean="0">
                <a:solidFill>
                  <a:srgbClr val="FF0000"/>
                </a:solidFill>
              </a:rPr>
              <a:t>Generalization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935480"/>
            <a:ext cx="8686800" cy="438912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Generalization proceeds from the recognition that a number of entity sets share some common features .  </a:t>
            </a:r>
          </a:p>
          <a:p>
            <a:pPr>
              <a:buFont typeface="Wingdings" pitchFamily="2" charset="2"/>
              <a:buChar char="q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 is a bottom-up approach in which two lower level entities combine to form higher entity .  </a:t>
            </a:r>
          </a:p>
          <a:p>
            <a:pPr>
              <a:buFont typeface="Wingdings" pitchFamily="2" charset="2"/>
              <a:buChar char="q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 higher level entity can also combine with other lower level entity to make further higher level entity 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Example</a:t>
            </a:r>
            <a:endParaRPr lang="en-US" dirty="0"/>
          </a:p>
        </p:txBody>
      </p:sp>
      <p:pic>
        <p:nvPicPr>
          <p:cNvPr id="1027" name="Picture 3" descr="C:\Users\INTEL 6\Desktop\generaliz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3600"/>
            <a:ext cx="8229600" cy="3581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85800" y="59436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  example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pigeon, house sparrow, crow and dove can all be generalized as Birds.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Specializations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a top-down approach in which one higher level entity can be broken down into lower level entity.   </a:t>
            </a:r>
          </a:p>
          <a:p>
            <a:pPr>
              <a:buFont typeface="Wingdings" pitchFamily="2" charset="2"/>
              <a:buChar char="q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Specialization can be repeatedly applied to a design schema  .    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A group of entities is divided into sub-groups based on their characteristics 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Example</a:t>
            </a:r>
            <a:endParaRPr lang="en-US" dirty="0"/>
          </a:p>
        </p:txBody>
      </p:sp>
      <p:pic>
        <p:nvPicPr>
          <p:cNvPr id="2050" name="Picture 2" descr="C:\Users\INTEL 6\Desktop\specializ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7086599" cy="37338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85800" y="60198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 school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database, persons can be specialized as teacher, student, or a staff, based on what role they play in school as entities.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  </a:t>
            </a:r>
            <a:r>
              <a:rPr lang="en-US" b="1" dirty="0" smtClean="0">
                <a:solidFill>
                  <a:srgbClr val="FF0000"/>
                </a:solidFill>
              </a:rPr>
              <a:t>Difference between Generalization &amp; Specializations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935480"/>
            <a:ext cx="8763000" cy="461772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 marL="514350" indent="-514350"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proceeds in a bottom-up manner. </a:t>
            </a:r>
          </a:p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It proceeds in a top-down manner.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higher level entity must have lower level entities.</a:t>
            </a:r>
          </a:p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The higher level entity may not have lower level entities.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Generalization entities on group of entities.</a:t>
            </a:r>
          </a:p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400" dirty="0" smtClean="0"/>
              <a:t>Specialization is applied on a single entity.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 </a:t>
            </a:r>
            <a:r>
              <a:rPr lang="en-US" sz="2400" dirty="0" smtClean="0"/>
              <a:t>reduces the size of a schema.  </a:t>
            </a:r>
          </a:p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400" dirty="0" smtClean="0"/>
              <a:t>Specialization increases the size of a schema.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                 Aggregations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 Aggregations  is an abstraction  through which relationship  are treated as  high level entities.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An entity set is treated  in the same manner  as is any  other entity set.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074" name="Picture 2" descr="C:\Users\INTEL 6\Desktop\aggregation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81200"/>
            <a:ext cx="7696200" cy="3886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                  What is a Key  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KEY is a value used to identify a record in a table uniquely.  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 KEY could be a single column or combination of multiple columns .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59</TotalTime>
  <Words>585</Words>
  <Application>Microsoft Office PowerPoint</Application>
  <PresentationFormat>On-screen Show (4:3)</PresentationFormat>
  <Paragraphs>92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Equity</vt:lpstr>
      <vt:lpstr>Generalization, Specialization &amp; Aggregation</vt:lpstr>
      <vt:lpstr>               Generalization</vt:lpstr>
      <vt:lpstr>                     Example</vt:lpstr>
      <vt:lpstr>                    Specializations</vt:lpstr>
      <vt:lpstr>                     Example</vt:lpstr>
      <vt:lpstr>   Difference between Generalization &amp; Specializations</vt:lpstr>
      <vt:lpstr>                 Aggregations</vt:lpstr>
      <vt:lpstr>                     Example</vt:lpstr>
      <vt:lpstr>                  What is a Key  ?</vt:lpstr>
      <vt:lpstr>                   Database Key</vt:lpstr>
      <vt:lpstr>       Importance of Database Key</vt:lpstr>
      <vt:lpstr>          Type of Database Key</vt:lpstr>
      <vt:lpstr>                   Continue….</vt:lpstr>
      <vt:lpstr>                    Continue……</vt:lpstr>
      <vt:lpstr>               Continue……</vt:lpstr>
      <vt:lpstr>     Alternative Key/Unique Key </vt:lpstr>
      <vt:lpstr>                 Super Key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Generalization, Specialization &amp; Aggregation</dc:title>
  <dc:creator>INTEL 6</dc:creator>
  <cp:lastModifiedBy>user</cp:lastModifiedBy>
  <cp:revision>8</cp:revision>
  <dcterms:created xsi:type="dcterms:W3CDTF">2018-03-22T15:04:19Z</dcterms:created>
  <dcterms:modified xsi:type="dcterms:W3CDTF">2025-04-03T05:43:45Z</dcterms:modified>
</cp:coreProperties>
</file>