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1" r:id="rId5"/>
    <p:sldId id="260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5172629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BCA Department – 6</a:t>
            </a:r>
            <a:r>
              <a:rPr kumimoji="0" lang="en-US" altLang="ko-KR" sz="12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Semester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0" y="45965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Major Project Agenda</a:t>
            </a: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14600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b="1" dirty="0" smtClean="0"/>
              <a:t> What is Software?</a:t>
            </a:r>
          </a:p>
          <a:p>
            <a:pPr lvl="0"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dirty="0" smtClean="0"/>
              <a:t>Who </a:t>
            </a:r>
            <a:r>
              <a:rPr lang="en-US" b="1" dirty="0" smtClean="0"/>
              <a:t>needs software?</a:t>
            </a:r>
            <a:endParaRPr lang="en-US" altLang="ko-KR" b="1" dirty="0" smtClean="0"/>
          </a:p>
          <a:p>
            <a:pPr lvl="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Why the software is required?</a:t>
            </a:r>
          </a:p>
          <a:p>
            <a:pPr lvl="0"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smtClean="0"/>
              <a:t>Who made this software?</a:t>
            </a:r>
          </a:p>
          <a:p>
            <a:pPr lvl="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How the software is made?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5 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Pillers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 Industry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0648"/>
          </a:xfrm>
        </p:spPr>
        <p:txBody>
          <a:bodyPr/>
          <a:lstStyle/>
          <a:p>
            <a:pPr lvl="0"/>
            <a:r>
              <a:rPr lang="en-US" b="1" dirty="0" smtClean="0"/>
              <a:t>Who needs software?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AvantGarde" pitchFamily="34" charset="0"/>
              </a:rPr>
              <a:t>Most software is built in organizations for people with specific needs.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vantGarde" pitchFamily="34" charset="0"/>
              </a:rPr>
              <a:t>A </a:t>
            </a:r>
            <a:r>
              <a:rPr lang="en-US" sz="2000" i="1" dirty="0" smtClean="0">
                <a:latin typeface="AvantGarde" pitchFamily="34" charset="0"/>
              </a:rPr>
              <a:t>stakeholder </a:t>
            </a:r>
            <a:r>
              <a:rPr lang="en-US" sz="2000" dirty="0" smtClean="0">
                <a:latin typeface="AvantGarde" pitchFamily="34" charset="0"/>
              </a:rPr>
              <a:t>is a anyone who has an interest (or stake) in the software being completed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vantGarde" pitchFamily="34" charset="0"/>
              </a:rPr>
              <a:t>A </a:t>
            </a:r>
            <a:r>
              <a:rPr lang="en-US" sz="2000" i="1" dirty="0" smtClean="0">
                <a:latin typeface="AvantGarde" pitchFamily="34" charset="0"/>
              </a:rPr>
              <a:t>user</a:t>
            </a:r>
            <a:r>
              <a:rPr lang="en-US" sz="2000" dirty="0" smtClean="0">
                <a:latin typeface="AvantGarde" pitchFamily="34" charset="0"/>
              </a:rPr>
              <a:t> is someone who will need to use the software to perform tasks.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vantGarde" pitchFamily="34" charset="0"/>
              </a:rPr>
              <a:t>Sometimes stakeholders will be users; but often the stakeholder will not use the software. 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latin typeface="AvantGarde" pitchFamily="34" charset="0"/>
              </a:rPr>
              <a:t>For example, a senior manager (like a CEO or CTO in a company) will usually have a stake in the software that is built (since it affects the bottom line), even if she won’t ever use it.</a:t>
            </a:r>
            <a:endParaRPr lang="en-US" sz="2000" dirty="0">
              <a:latin typeface="AvantGarde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/>
          <a:lstStyle/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What you have done in Minor Project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57200" y="17526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ko-KR" sz="2000" dirty="0" smtClean="0">
                <a:latin typeface="AvantGarde" pitchFamily="34" charset="0"/>
              </a:rPr>
              <a:t> During the Minor project, there are two topics –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 smtClean="0">
                <a:latin typeface="AvantGarde" pitchFamily="34" charset="0"/>
                <a:cs typeface="Arial" pitchFamily="34" charset="0"/>
              </a:rPr>
              <a:t>College Management System</a:t>
            </a:r>
          </a:p>
          <a:p>
            <a:pPr lvl="1">
              <a:buFont typeface="Wingdings" pitchFamily="2" charset="2"/>
              <a:buChar char="q"/>
            </a:pPr>
            <a:r>
              <a:rPr lang="en-US" altLang="ko-KR" sz="2000" dirty="0" smtClean="0">
                <a:latin typeface="AvantGarde" pitchFamily="34" charset="0"/>
                <a:cs typeface="Arial" pitchFamily="34" charset="0"/>
              </a:rPr>
              <a:t>Hostel Management System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ko-KR" sz="2000" dirty="0" smtClean="0">
                <a:solidFill>
                  <a:schemeClr val="tx1"/>
                </a:solidFill>
                <a:latin typeface="AvantGarde" pitchFamily="34" charset="0"/>
                <a:cs typeface="Arial" pitchFamily="34" charset="0"/>
              </a:rPr>
              <a:t> These two management systems are totally web based, for     	managing various activities for College as well as Hostel.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ko-KR" sz="2000" dirty="0" smtClean="0">
                <a:solidFill>
                  <a:schemeClr val="tx1"/>
                </a:solidFill>
                <a:latin typeface="AvantGarde" pitchFamily="34" charset="0"/>
                <a:cs typeface="Arial" pitchFamily="34" charset="0"/>
              </a:rPr>
              <a:t> Yo</a:t>
            </a:r>
            <a:r>
              <a:rPr lang="en-US" altLang="ko-KR" sz="2000" dirty="0" smtClean="0">
                <a:solidFill>
                  <a:schemeClr val="tx1"/>
                </a:solidFill>
                <a:latin typeface="AvantGarde" pitchFamily="34" charset="0"/>
              </a:rPr>
              <a:t>u are already worked on these domain by using php &amp; 	Mysql as a technology/programming language.</a:t>
            </a:r>
            <a:endParaRPr lang="en-US" altLang="ko-KR" sz="2000" dirty="0">
              <a:solidFill>
                <a:schemeClr val="tx1"/>
              </a:solidFill>
              <a:latin typeface="AvantGarde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altLang="ko-KR" sz="2000" dirty="0" smtClean="0">
                <a:solidFill>
                  <a:schemeClr val="tx1"/>
                </a:solidFill>
                <a:latin typeface="AvantGarde" pitchFamily="34" charset="0"/>
              </a:rPr>
              <a:t> For developing these system, Apache is used as Server and 	php as a programming language &amp; Mysql as a 	database.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ko-KR" sz="2000" dirty="0" smtClean="0">
                <a:solidFill>
                  <a:schemeClr val="tx1"/>
                </a:solidFill>
                <a:latin typeface="AvantGarde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altLang="ko-KR" sz="2000" dirty="0" smtClean="0">
              <a:solidFill>
                <a:schemeClr val="tx1"/>
              </a:solidFill>
              <a:latin typeface="AvantGarde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348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Overview</vt:lpstr>
      <vt:lpstr>Overview</vt:lpstr>
      <vt:lpstr>Overview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CK</cp:lastModifiedBy>
  <cp:revision>64</cp:revision>
  <dcterms:created xsi:type="dcterms:W3CDTF">2014-04-01T16:35:38Z</dcterms:created>
  <dcterms:modified xsi:type="dcterms:W3CDTF">2019-04-04T10:48:07Z</dcterms:modified>
</cp:coreProperties>
</file>