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132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25319" y="192150"/>
            <a:ext cx="4293361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6883" y="39413"/>
            <a:ext cx="9030233" cy="679887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60193" y="192150"/>
            <a:ext cx="5023612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607261"/>
            <a:ext cx="8072119" cy="3148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4us.com/java/java-this-keywor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55191" y="2688336"/>
            <a:ext cx="5719572" cy="5882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This </a:t>
            </a:r>
            <a:r>
              <a:rPr spc="-35" dirty="0"/>
              <a:t>keyword </a:t>
            </a:r>
            <a:r>
              <a:rPr spc="-5" dirty="0"/>
              <a:t>in</a:t>
            </a:r>
            <a:r>
              <a:rPr spc="20" dirty="0"/>
              <a:t> </a:t>
            </a:r>
            <a:r>
              <a:rPr spc="-40" dirty="0"/>
              <a:t>java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8036559" cy="1490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alibri"/>
                <a:cs typeface="Calibri"/>
              </a:rPr>
              <a:t>This </a:t>
            </a:r>
            <a:r>
              <a:rPr sz="3200" spc="-30" dirty="0">
                <a:latin typeface="Calibri"/>
                <a:cs typeface="Calibri"/>
              </a:rPr>
              <a:t>keyword </a:t>
            </a:r>
            <a:r>
              <a:rPr sz="3200" dirty="0">
                <a:latin typeface="Calibri"/>
                <a:cs typeface="Calibri"/>
              </a:rPr>
              <a:t>is a </a:t>
            </a:r>
            <a:r>
              <a:rPr sz="3200" spc="-20" dirty="0">
                <a:latin typeface="Calibri"/>
                <a:cs typeface="Calibri"/>
              </a:rPr>
              <a:t>reference </a:t>
            </a:r>
            <a:r>
              <a:rPr sz="3200" spc="-5" dirty="0">
                <a:latin typeface="Calibri"/>
                <a:cs typeface="Calibri"/>
              </a:rPr>
              <a:t>variable </a:t>
            </a:r>
            <a:r>
              <a:rPr sz="3200" spc="-10" dirty="0">
                <a:latin typeface="Calibri"/>
                <a:cs typeface="Calibri"/>
              </a:rPr>
              <a:t>that </a:t>
            </a:r>
            <a:r>
              <a:rPr sz="3200" spc="-35" dirty="0">
                <a:latin typeface="Calibri"/>
                <a:cs typeface="Calibri"/>
              </a:rPr>
              <a:t>refers 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current </a:t>
            </a:r>
            <a:r>
              <a:rPr sz="3200" spc="-5" dirty="0">
                <a:latin typeface="Calibri"/>
                <a:cs typeface="Calibri"/>
              </a:rPr>
              <a:t>object in </a:t>
            </a:r>
            <a:r>
              <a:rPr sz="3200" spc="-20" dirty="0">
                <a:latin typeface="Calibri"/>
                <a:cs typeface="Calibri"/>
              </a:rPr>
              <a:t>java. </a:t>
            </a:r>
            <a:r>
              <a:rPr sz="3200" spc="-5" dirty="0">
                <a:latin typeface="Calibri"/>
                <a:cs typeface="Calibri"/>
              </a:rPr>
              <a:t>This </a:t>
            </a:r>
            <a:r>
              <a:rPr sz="3200" spc="-30" dirty="0">
                <a:latin typeface="Calibri"/>
                <a:cs typeface="Calibri"/>
              </a:rPr>
              <a:t>keyword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spc="-5" dirty="0">
                <a:latin typeface="Calibri"/>
                <a:cs typeface="Calibri"/>
              </a:rPr>
              <a:t>be  used </a:t>
            </a:r>
            <a:r>
              <a:rPr sz="3200" spc="-30" dirty="0">
                <a:latin typeface="Calibri"/>
                <a:cs typeface="Calibri"/>
              </a:rPr>
              <a:t>for </a:t>
            </a:r>
            <a:r>
              <a:rPr sz="3200" spc="-5" dirty="0">
                <a:latin typeface="Calibri"/>
                <a:cs typeface="Calibri"/>
              </a:rPr>
              <a:t>call </a:t>
            </a:r>
            <a:r>
              <a:rPr sz="3200" spc="-10" dirty="0">
                <a:latin typeface="Calibri"/>
                <a:cs typeface="Calibri"/>
              </a:rPr>
              <a:t>current </a:t>
            </a:r>
            <a:r>
              <a:rPr sz="3200" spc="-5" dirty="0">
                <a:latin typeface="Calibri"/>
                <a:cs typeface="Calibri"/>
              </a:rPr>
              <a:t>class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constructor.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Why </a:t>
            </a:r>
            <a:r>
              <a:rPr spc="-5" dirty="0"/>
              <a:t>use this </a:t>
            </a:r>
            <a:r>
              <a:rPr spc="-30" dirty="0"/>
              <a:t>keyword</a:t>
            </a:r>
            <a:r>
              <a:rPr spc="20" dirty="0"/>
              <a:t> </a:t>
            </a:r>
            <a:r>
              <a:rPr spc="-5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261"/>
            <a:ext cx="7604125" cy="3148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Calibri"/>
                <a:cs typeface="Calibri"/>
              </a:rPr>
              <a:t>The main uses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5" dirty="0">
                <a:latin typeface="Calibri"/>
                <a:cs typeface="Calibri"/>
              </a:rPr>
              <a:t>this </a:t>
            </a:r>
            <a:r>
              <a:rPr sz="3200" spc="-30" dirty="0">
                <a:latin typeface="Calibri"/>
                <a:cs typeface="Calibri"/>
              </a:rPr>
              <a:t>keyword </a:t>
            </a:r>
            <a:r>
              <a:rPr sz="3200" spc="-10" dirty="0">
                <a:latin typeface="Calibri"/>
                <a:cs typeface="Calibri"/>
              </a:rPr>
              <a:t>is </a:t>
            </a:r>
            <a:r>
              <a:rPr sz="3200" spc="-20" dirty="0">
                <a:latin typeface="Calibri"/>
                <a:cs typeface="Calibri"/>
              </a:rPr>
              <a:t>to  </a:t>
            </a:r>
            <a:r>
              <a:rPr sz="3200" spc="-25" dirty="0">
                <a:latin typeface="Calibri"/>
                <a:cs typeface="Calibri"/>
              </a:rPr>
              <a:t>differentiate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5" dirty="0">
                <a:latin typeface="Calibri"/>
                <a:cs typeface="Calibri"/>
              </a:rPr>
              <a:t>formal parameter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20" dirty="0">
                <a:latin typeface="Calibri"/>
                <a:cs typeface="Calibri"/>
              </a:rPr>
              <a:t>data  </a:t>
            </a:r>
            <a:r>
              <a:rPr sz="3200" spc="-10" dirty="0">
                <a:latin typeface="Calibri"/>
                <a:cs typeface="Calibri"/>
              </a:rPr>
              <a:t>members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class,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5600" marR="89535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u="heavy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</a:t>
            </a:r>
            <a:r>
              <a:rPr sz="3200" u="heavy" spc="-5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t</a:t>
            </a:r>
            <a:r>
              <a:rPr sz="32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tp</a:t>
            </a:r>
            <a:r>
              <a:rPr sz="32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:</a:t>
            </a:r>
            <a:r>
              <a:rPr sz="3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//</a:t>
            </a:r>
            <a:r>
              <a:rPr sz="3200" u="heavy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w</a:t>
            </a:r>
            <a:r>
              <a:rPr sz="3200" u="heavy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w</a:t>
            </a:r>
            <a:r>
              <a:rPr sz="3200" u="heavy" spc="-204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w</a:t>
            </a:r>
            <a:r>
              <a:rPr sz="3200" u="heavy" spc="-8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.</a:t>
            </a:r>
            <a:r>
              <a:rPr sz="32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tu</a:t>
            </a:r>
            <a:r>
              <a:rPr sz="3200" u="heavy" spc="-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t</a:t>
            </a:r>
            <a:r>
              <a:rPr sz="3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ori</a:t>
            </a:r>
            <a:r>
              <a:rPr sz="3200" u="heavy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a</a:t>
            </a:r>
            <a:r>
              <a:rPr sz="32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l4us.</a:t>
            </a:r>
            <a:r>
              <a:rPr sz="3200" u="heavy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c</a:t>
            </a:r>
            <a:r>
              <a:rPr sz="3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om/j</a:t>
            </a:r>
            <a:r>
              <a:rPr sz="3200" u="heavy" spc="-5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a</a:t>
            </a:r>
            <a:r>
              <a:rPr sz="3200" u="heavy" spc="-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v</a:t>
            </a:r>
            <a:r>
              <a:rPr sz="32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a/j</a:t>
            </a:r>
            <a:r>
              <a:rPr sz="3200" u="heavy" spc="-4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av</a:t>
            </a:r>
            <a:r>
              <a:rPr sz="3200" u="heavy" spc="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a</a:t>
            </a:r>
            <a:r>
              <a:rPr sz="32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-th</a:t>
            </a:r>
            <a:r>
              <a:rPr sz="3200" u="heavy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i</a:t>
            </a:r>
            <a:r>
              <a:rPr sz="3200" u="heavy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s</a:t>
            </a:r>
            <a:r>
              <a:rPr sz="32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- </a:t>
            </a:r>
            <a:r>
              <a:rPr sz="320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3200" u="heavy" spc="-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keyword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56</Words>
  <Application>Microsoft Office PowerPoint</Application>
  <PresentationFormat>On-screen Show (4:3)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Office Theme</vt:lpstr>
      <vt:lpstr>PowerPoint Presentation</vt:lpstr>
      <vt:lpstr>This keyword in java</vt:lpstr>
      <vt:lpstr>PowerPoint Presentation</vt:lpstr>
      <vt:lpstr>Why use this keyword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CK</cp:lastModifiedBy>
  <cp:revision>1</cp:revision>
  <dcterms:created xsi:type="dcterms:W3CDTF">2019-04-26T09:44:36Z</dcterms:created>
  <dcterms:modified xsi:type="dcterms:W3CDTF">2019-04-26T09:56:18Z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2015-09-25T00:00:00Z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2019-04-26T00:00:00Z</vt:filetime>
  </property>
</Properties>
</file>