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6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B532-56BF-479A-B6D4-2627ABD9B499}" type="datetimeFigureOut">
              <a:rPr lang="en-US" smtClean="0"/>
              <a:t>23/2/2019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CA99-91F1-47D3-8F6C-71272CD96C9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B532-56BF-479A-B6D4-2627ABD9B499}" type="datetimeFigureOut">
              <a:rPr lang="en-US" smtClean="0"/>
              <a:t>23/2/2019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CA99-91F1-47D3-8F6C-71272CD96C9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B532-56BF-479A-B6D4-2627ABD9B499}" type="datetimeFigureOut">
              <a:rPr lang="en-US" smtClean="0"/>
              <a:t>23/2/2019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CA99-91F1-47D3-8F6C-71272CD96C9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B532-56BF-479A-B6D4-2627ABD9B499}" type="datetimeFigureOut">
              <a:rPr lang="en-US" smtClean="0"/>
              <a:t>23/2/2019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CA99-91F1-47D3-8F6C-71272CD96C9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B532-56BF-479A-B6D4-2627ABD9B499}" type="datetimeFigureOut">
              <a:rPr lang="en-US" smtClean="0"/>
              <a:t>23/2/2019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CA99-91F1-47D3-8F6C-71272CD96C9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B532-56BF-479A-B6D4-2627ABD9B499}" type="datetimeFigureOut">
              <a:rPr lang="en-US" smtClean="0"/>
              <a:t>23/2/2019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CA99-91F1-47D3-8F6C-71272CD96C9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B532-56BF-479A-B6D4-2627ABD9B499}" type="datetimeFigureOut">
              <a:rPr lang="en-US" smtClean="0"/>
              <a:t>23/2/2019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CA99-91F1-47D3-8F6C-71272CD96C9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B532-56BF-479A-B6D4-2627ABD9B499}" type="datetimeFigureOut">
              <a:rPr lang="en-US" smtClean="0"/>
              <a:t>23/2/2019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CA99-91F1-47D3-8F6C-71272CD96C9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B532-56BF-479A-B6D4-2627ABD9B499}" type="datetimeFigureOut">
              <a:rPr lang="en-US" smtClean="0"/>
              <a:t>23/2/2019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CA99-91F1-47D3-8F6C-71272CD96C9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B532-56BF-479A-B6D4-2627ABD9B499}" type="datetimeFigureOut">
              <a:rPr lang="en-US" smtClean="0"/>
              <a:t>23/2/2019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CA99-91F1-47D3-8F6C-71272CD96C9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8EB532-56BF-479A-B6D4-2627ABD9B499}" type="datetimeFigureOut">
              <a:rPr lang="en-US" smtClean="0"/>
              <a:t>23/2/2019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A2CA99-91F1-47D3-8F6C-71272CD96C92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EB532-56BF-479A-B6D4-2627ABD9B499}" type="datetimeFigureOut">
              <a:rPr lang="en-US" smtClean="0"/>
              <a:t>23/2/2019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2CA99-91F1-47D3-8F6C-71272CD96C92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Introduction to </a:t>
            </a:r>
            <a:r>
              <a:rPr lang="en-US" b="1" dirty="0" smtClean="0"/>
              <a:t>Java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4800" y="1143000"/>
            <a:ext cx="8534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 Java </a:t>
            </a:r>
            <a:r>
              <a:rPr lang="en-US" dirty="0"/>
              <a:t>is one of the world's most important and widely used computer languages, and it has held this distinction for many years. Unlike some other computer languages whose influence has </a:t>
            </a:r>
            <a:r>
              <a:rPr lang="en-US" dirty="0"/>
              <a:t>weared</a:t>
            </a:r>
            <a:r>
              <a:rPr lang="en-US" dirty="0"/>
              <a:t> with passage of time, while Java's has grown</a:t>
            </a:r>
            <a:r>
              <a:rPr lang="en-US" dirty="0" smtClean="0"/>
              <a:t>.</a:t>
            </a:r>
          </a:p>
          <a:p>
            <a:pPr algn="just"/>
            <a:endParaRPr lang="en-US" dirty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 As </a:t>
            </a:r>
            <a:r>
              <a:rPr lang="en-US" dirty="0"/>
              <a:t>of 2015, Java is one of the most popular programming languages in use, particularly for client-server web applications, with a reported 9 million developers using and working on it.</a:t>
            </a:r>
          </a:p>
          <a:p>
            <a:pPr algn="just"/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82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Introduction to Java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</dc:title>
  <dc:creator>Chandra</dc:creator>
  <cp:lastModifiedBy>Chandra</cp:lastModifiedBy>
  <cp:revision>48</cp:revision>
  <dcterms:created xsi:type="dcterms:W3CDTF">2019-02-23T05:36:17Z</dcterms:created>
  <dcterms:modified xsi:type="dcterms:W3CDTF">2019-02-23T13:22:40Z</dcterms:modified>
</cp:coreProperties>
</file>