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2"/>
  </p:notesMasterIdLst>
  <p:sldIdLst>
    <p:sldId id="256" r:id="rId2"/>
    <p:sldId id="257" r:id="rId3"/>
    <p:sldId id="267" r:id="rId4"/>
    <p:sldId id="272" r:id="rId5"/>
    <p:sldId id="271" r:id="rId6"/>
    <p:sldId id="275" r:id="rId7"/>
    <p:sldId id="260" r:id="rId8"/>
    <p:sldId id="277" r:id="rId9"/>
    <p:sldId id="280" r:id="rId10"/>
    <p:sldId id="258" r:id="rId11"/>
    <p:sldId id="261" r:id="rId12"/>
    <p:sldId id="278" r:id="rId13"/>
    <p:sldId id="279" r:id="rId14"/>
    <p:sldId id="262" r:id="rId15"/>
    <p:sldId id="263" r:id="rId16"/>
    <p:sldId id="264" r:id="rId17"/>
    <p:sldId id="274" r:id="rId18"/>
    <p:sldId id="282" r:id="rId19"/>
    <p:sldId id="283" r:id="rId20"/>
    <p:sldId id="27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1" autoAdjust="0"/>
    <p:restoredTop sz="94180" autoAdjust="0"/>
  </p:normalViewPr>
  <p:slideViewPr>
    <p:cSldViewPr>
      <p:cViewPr varScale="1">
        <p:scale>
          <a:sx n="71" d="100"/>
          <a:sy n="71"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E80AE-AAF5-49A9-B493-4661DDA0ACF8}"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C388D751-EBEC-4DE9-B756-8323ACFB082F}" type="pres">
      <dgm:prSet presAssocID="{3E0E80AE-AAF5-49A9-B493-4661DDA0ACF8}" presName="Name0" presStyleCnt="0">
        <dgm:presLayoutVars>
          <dgm:dir/>
          <dgm:animLvl val="lvl"/>
          <dgm:resizeHandles val="exact"/>
        </dgm:presLayoutVars>
      </dgm:prSet>
      <dgm:spPr/>
      <dgm:t>
        <a:bodyPr/>
        <a:lstStyle/>
        <a:p>
          <a:endParaRPr lang="en-US"/>
        </a:p>
      </dgm:t>
    </dgm:pt>
  </dgm:ptLst>
  <dgm:cxnLst>
    <dgm:cxn modelId="{135C5DCA-4758-4E54-A221-8F5968FA9633}" type="presOf" srcId="{3E0E80AE-AAF5-49A9-B493-4661DDA0ACF8}" destId="{C388D751-EBEC-4DE9-B756-8323ACFB082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4AB78-4A6C-42F6-B9F5-7B1EABD726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8667AE-2AAB-457D-807E-67940B8B0D45}" type="pres">
      <dgm:prSet presAssocID="{B864AB78-4A6C-42F6-B9F5-7B1EABD72660}" presName="linear" presStyleCnt="0">
        <dgm:presLayoutVars>
          <dgm:animLvl val="lvl"/>
          <dgm:resizeHandles val="exact"/>
        </dgm:presLayoutVars>
      </dgm:prSet>
      <dgm:spPr/>
      <dgm:t>
        <a:bodyPr/>
        <a:lstStyle/>
        <a:p>
          <a:endParaRPr lang="en-US"/>
        </a:p>
      </dgm:t>
    </dgm:pt>
  </dgm:ptLst>
  <dgm:cxnLst>
    <dgm:cxn modelId="{5E67A20F-0FE5-4DB6-9022-80DAAB2CC5B3}" type="presOf" srcId="{B864AB78-4A6C-42F6-B9F5-7B1EABD72660}" destId="{718667AE-2AAB-457D-807E-67940B8B0D4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BC29CE-4F31-4594-A29D-CA54A8FAC23D}"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F4425EA9-C982-4F2A-8827-D751D1DC644B}" type="pres">
      <dgm:prSet presAssocID="{F5BC29CE-4F31-4594-A29D-CA54A8FAC23D}" presName="diagram" presStyleCnt="0">
        <dgm:presLayoutVars>
          <dgm:dir/>
          <dgm:resizeHandles val="exact"/>
        </dgm:presLayoutVars>
      </dgm:prSet>
      <dgm:spPr/>
      <dgm:t>
        <a:bodyPr/>
        <a:lstStyle/>
        <a:p>
          <a:endParaRPr lang="en-US"/>
        </a:p>
      </dgm:t>
    </dgm:pt>
  </dgm:ptLst>
  <dgm:cxnLst>
    <dgm:cxn modelId="{8813D167-1113-4CD8-A73F-0AFFA4814F55}" type="presOf" srcId="{F5BC29CE-4F31-4594-A29D-CA54A8FAC23D}" destId="{F4425EA9-C982-4F2A-8827-D751D1DC644B}" srcOrd="0" destOrd="0" presId="urn:microsoft.com/office/officeart/2005/8/layout/arrow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7F4F4-E9A0-431B-A325-7A24ACD90A85}"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F7193CDC-AF7C-4E53-9F3C-395BE1DBE312}">
      <dgm:prSet phldrT="[Text]"/>
      <dgm:spPr>
        <a:solidFill>
          <a:schemeClr val="accent3">
            <a:lumMod val="20000"/>
            <a:lumOff val="80000"/>
          </a:schemeClr>
        </a:solidFill>
        <a:ln>
          <a:solidFill>
            <a:schemeClr val="accent3"/>
          </a:solidFill>
        </a:ln>
      </dgm:spPr>
      <dgm:t>
        <a:bodyPr/>
        <a:lstStyle/>
        <a:p>
          <a:r>
            <a:rPr lang="en-US" dirty="0" smtClean="0">
              <a:solidFill>
                <a:schemeClr val="tx1"/>
              </a:solidFill>
            </a:rPr>
            <a:t>1</a:t>
          </a:r>
          <a:endParaRPr lang="en-US" dirty="0">
            <a:solidFill>
              <a:schemeClr val="tx1"/>
            </a:solidFill>
          </a:endParaRPr>
        </a:p>
      </dgm:t>
    </dgm:pt>
    <dgm:pt modelId="{651C8876-00BC-4A03-AADB-7BA4F5002466}" type="parTrans" cxnId="{EB0A81DC-3C52-48C3-AA5A-756855FF2EC3}">
      <dgm:prSet/>
      <dgm:spPr/>
      <dgm:t>
        <a:bodyPr/>
        <a:lstStyle/>
        <a:p>
          <a:endParaRPr lang="en-US"/>
        </a:p>
      </dgm:t>
    </dgm:pt>
    <dgm:pt modelId="{2685CEAB-774E-4FA8-8A38-BD9707F99882}" type="sibTrans" cxnId="{EB0A81DC-3C52-48C3-AA5A-756855FF2EC3}">
      <dgm:prSet/>
      <dgm:spPr/>
      <dgm:t>
        <a:bodyPr/>
        <a:lstStyle/>
        <a:p>
          <a:endParaRPr lang="en-US"/>
        </a:p>
      </dgm:t>
    </dgm:pt>
    <dgm:pt modelId="{091505AA-7A08-4D22-8C58-FC30416EED8A}">
      <dgm:prSet phldrT="[Text]"/>
      <dgm:spPr>
        <a:solidFill>
          <a:schemeClr val="accent3">
            <a:lumMod val="20000"/>
            <a:lumOff val="80000"/>
          </a:schemeClr>
        </a:solidFill>
        <a:ln>
          <a:solidFill>
            <a:schemeClr val="accent3"/>
          </a:solidFill>
        </a:ln>
      </dgm:spPr>
      <dgm:t>
        <a:bodyPr/>
        <a:lstStyle/>
        <a:p>
          <a:r>
            <a:rPr lang="en-US" b="1" dirty="0" smtClean="0">
              <a:solidFill>
                <a:schemeClr val="tx1"/>
              </a:solidFill>
            </a:rPr>
            <a:t>This will allow you to prevent advancing the slide when you click the mouse button.</a:t>
          </a:r>
          <a:endParaRPr lang="en-US" b="1" dirty="0">
            <a:solidFill>
              <a:schemeClr val="tx1"/>
            </a:solidFill>
          </a:endParaRPr>
        </a:p>
      </dgm:t>
    </dgm:pt>
    <dgm:pt modelId="{C7D55383-8F35-4783-830A-458FF1B87BFC}" type="parTrans" cxnId="{DDCD2403-7318-4DBC-A2A5-C67B9F4097B6}">
      <dgm:prSet/>
      <dgm:spPr/>
      <dgm:t>
        <a:bodyPr/>
        <a:lstStyle/>
        <a:p>
          <a:endParaRPr lang="en-US"/>
        </a:p>
      </dgm:t>
    </dgm:pt>
    <dgm:pt modelId="{2651C7C0-1190-49E1-8A6E-A875BE996035}" type="sibTrans" cxnId="{DDCD2403-7318-4DBC-A2A5-C67B9F4097B6}">
      <dgm:prSet/>
      <dgm:spPr/>
      <dgm:t>
        <a:bodyPr/>
        <a:lstStyle/>
        <a:p>
          <a:endParaRPr lang="en-US"/>
        </a:p>
      </dgm:t>
    </dgm:pt>
    <dgm:pt modelId="{86EFE15E-C9F6-46C5-AB84-31C0144CEE33}">
      <dgm:prSet phldrT="[Text]"/>
      <dgm:spPr>
        <a:solidFill>
          <a:schemeClr val="accent3">
            <a:lumMod val="20000"/>
            <a:lumOff val="80000"/>
          </a:schemeClr>
        </a:solidFill>
        <a:ln>
          <a:solidFill>
            <a:schemeClr val="accent3"/>
          </a:solidFill>
        </a:ln>
      </dgm:spPr>
      <dgm:t>
        <a:bodyPr/>
        <a:lstStyle/>
        <a:p>
          <a:r>
            <a:rPr lang="en-US" dirty="0" smtClean="0">
              <a:solidFill>
                <a:schemeClr val="tx1"/>
              </a:solidFill>
            </a:rPr>
            <a:t>2</a:t>
          </a:r>
          <a:endParaRPr lang="en-US" dirty="0">
            <a:solidFill>
              <a:schemeClr val="tx1"/>
            </a:solidFill>
          </a:endParaRPr>
        </a:p>
      </dgm:t>
    </dgm:pt>
    <dgm:pt modelId="{F558BCA0-40F6-48E4-86C9-5747DDD9A428}" type="parTrans" cxnId="{E6DA3CA8-70A8-45DF-819A-D4D3A8685B0B}">
      <dgm:prSet/>
      <dgm:spPr/>
      <dgm:t>
        <a:bodyPr/>
        <a:lstStyle/>
        <a:p>
          <a:endParaRPr lang="en-US"/>
        </a:p>
      </dgm:t>
    </dgm:pt>
    <dgm:pt modelId="{0D448F1E-C2A1-4A3B-B461-C8178F0032BB}" type="sibTrans" cxnId="{E6DA3CA8-70A8-45DF-819A-D4D3A8685B0B}">
      <dgm:prSet/>
      <dgm:spPr/>
      <dgm:t>
        <a:bodyPr/>
        <a:lstStyle/>
        <a:p>
          <a:endParaRPr lang="en-US"/>
        </a:p>
      </dgm:t>
    </dgm:pt>
    <dgm:pt modelId="{9E0B38D8-F41B-4EA3-AC93-85860243CD84}">
      <dgm:prSet/>
      <dgm:spPr>
        <a:solidFill>
          <a:schemeClr val="accent3">
            <a:lumMod val="20000"/>
            <a:lumOff val="80000"/>
          </a:schemeClr>
        </a:solidFill>
        <a:ln>
          <a:solidFill>
            <a:schemeClr val="accent3"/>
          </a:solidFill>
        </a:ln>
      </dgm:spPr>
      <dgm:t>
        <a:bodyPr/>
        <a:lstStyle/>
        <a:p>
          <a:r>
            <a:rPr lang="en-US" b="1" dirty="0" smtClean="0">
              <a:solidFill>
                <a:schemeClr val="tx1"/>
              </a:solidFill>
            </a:rPr>
            <a:t>Make sure you click on the tab that reads apply to all.</a:t>
          </a:r>
          <a:endParaRPr lang="en-US" b="1" dirty="0">
            <a:solidFill>
              <a:schemeClr val="tx1"/>
            </a:solidFill>
          </a:endParaRPr>
        </a:p>
      </dgm:t>
    </dgm:pt>
    <dgm:pt modelId="{16A8F1D2-0AC2-4101-9B0C-40B1F5445453}" type="parTrans" cxnId="{302466B2-DA7A-4668-AF81-D6B2707BED27}">
      <dgm:prSet/>
      <dgm:spPr/>
      <dgm:t>
        <a:bodyPr/>
        <a:lstStyle/>
        <a:p>
          <a:endParaRPr lang="en-US"/>
        </a:p>
      </dgm:t>
    </dgm:pt>
    <dgm:pt modelId="{1BE7E0EE-D7B0-4ACF-B89D-CB1272E548D6}" type="sibTrans" cxnId="{302466B2-DA7A-4668-AF81-D6B2707BED27}">
      <dgm:prSet/>
      <dgm:spPr/>
      <dgm:t>
        <a:bodyPr/>
        <a:lstStyle/>
        <a:p>
          <a:endParaRPr lang="en-US"/>
        </a:p>
      </dgm:t>
    </dgm:pt>
    <dgm:pt modelId="{A055CEFF-CEA1-4CB0-898E-DAEFD7FD3415}" type="pres">
      <dgm:prSet presAssocID="{CF07F4F4-E9A0-431B-A325-7A24ACD90A85}" presName="list" presStyleCnt="0">
        <dgm:presLayoutVars>
          <dgm:dir/>
          <dgm:animLvl val="lvl"/>
        </dgm:presLayoutVars>
      </dgm:prSet>
      <dgm:spPr/>
      <dgm:t>
        <a:bodyPr/>
        <a:lstStyle/>
        <a:p>
          <a:endParaRPr lang="en-US"/>
        </a:p>
      </dgm:t>
    </dgm:pt>
    <dgm:pt modelId="{BA468C57-F8B8-4AAF-B388-2DF663A0062B}" type="pres">
      <dgm:prSet presAssocID="{F7193CDC-AF7C-4E53-9F3C-395BE1DBE312}" presName="posSpace" presStyleCnt="0"/>
      <dgm:spPr/>
    </dgm:pt>
    <dgm:pt modelId="{648A691A-3AB1-4707-9F41-9C8E8DEA4697}" type="pres">
      <dgm:prSet presAssocID="{F7193CDC-AF7C-4E53-9F3C-395BE1DBE312}" presName="vertFlow" presStyleCnt="0"/>
      <dgm:spPr/>
    </dgm:pt>
    <dgm:pt modelId="{9F4D4EAC-74F8-4F77-95C2-2094872D250A}" type="pres">
      <dgm:prSet presAssocID="{F7193CDC-AF7C-4E53-9F3C-395BE1DBE312}" presName="topSpace" presStyleCnt="0"/>
      <dgm:spPr/>
    </dgm:pt>
    <dgm:pt modelId="{357F361D-FD5E-443E-BF23-F62DF8F0FB12}" type="pres">
      <dgm:prSet presAssocID="{F7193CDC-AF7C-4E53-9F3C-395BE1DBE312}" presName="firstComp" presStyleCnt="0"/>
      <dgm:spPr/>
    </dgm:pt>
    <dgm:pt modelId="{1EFD37DB-AF2F-4CD6-830D-10C630906420}" type="pres">
      <dgm:prSet presAssocID="{F7193CDC-AF7C-4E53-9F3C-395BE1DBE312}" presName="firstChild" presStyleLbl="bgAccFollowNode1" presStyleIdx="0" presStyleCnt="2" custFlipVert="0" custScaleY="111999" custLinFactNeighborX="-1376" custLinFactNeighborY="67995"/>
      <dgm:spPr/>
      <dgm:t>
        <a:bodyPr/>
        <a:lstStyle/>
        <a:p>
          <a:endParaRPr lang="en-US"/>
        </a:p>
      </dgm:t>
    </dgm:pt>
    <dgm:pt modelId="{551F497F-B059-40AE-9DFF-27C48E32D674}" type="pres">
      <dgm:prSet presAssocID="{F7193CDC-AF7C-4E53-9F3C-395BE1DBE312}" presName="firstChildTx" presStyleLbl="bgAccFollowNode1" presStyleIdx="0" presStyleCnt="2">
        <dgm:presLayoutVars>
          <dgm:bulletEnabled val="1"/>
        </dgm:presLayoutVars>
      </dgm:prSet>
      <dgm:spPr/>
      <dgm:t>
        <a:bodyPr/>
        <a:lstStyle/>
        <a:p>
          <a:endParaRPr lang="en-US"/>
        </a:p>
      </dgm:t>
    </dgm:pt>
    <dgm:pt modelId="{83D26842-70AD-44D9-9993-03E4F3D955FC}" type="pres">
      <dgm:prSet presAssocID="{F7193CDC-AF7C-4E53-9F3C-395BE1DBE312}" presName="negSpace" presStyleCnt="0"/>
      <dgm:spPr/>
    </dgm:pt>
    <dgm:pt modelId="{40EB1BD6-002A-47DE-8BDD-501EBFF46B41}" type="pres">
      <dgm:prSet presAssocID="{F7193CDC-AF7C-4E53-9F3C-395BE1DBE312}" presName="circle" presStyleLbl="node1" presStyleIdx="0" presStyleCnt="2" custScaleX="60545" custScaleY="63745" custLinFactNeighborX="33026" custLinFactNeighborY="67485"/>
      <dgm:spPr/>
      <dgm:t>
        <a:bodyPr/>
        <a:lstStyle/>
        <a:p>
          <a:endParaRPr lang="en-US"/>
        </a:p>
      </dgm:t>
    </dgm:pt>
    <dgm:pt modelId="{C7A0BA1F-B7F9-41F5-BDFE-442BDCCF177D}" type="pres">
      <dgm:prSet presAssocID="{2685CEAB-774E-4FA8-8A38-BD9707F99882}" presName="transSpace" presStyleCnt="0"/>
      <dgm:spPr/>
    </dgm:pt>
    <dgm:pt modelId="{9CFA9974-8B44-41D4-A74C-BFD4151840A7}" type="pres">
      <dgm:prSet presAssocID="{86EFE15E-C9F6-46C5-AB84-31C0144CEE33}" presName="posSpace" presStyleCnt="0"/>
      <dgm:spPr/>
    </dgm:pt>
    <dgm:pt modelId="{4C310BE3-F10E-42D5-9DDE-B1BB63977328}" type="pres">
      <dgm:prSet presAssocID="{86EFE15E-C9F6-46C5-AB84-31C0144CEE33}" presName="vertFlow" presStyleCnt="0"/>
      <dgm:spPr/>
    </dgm:pt>
    <dgm:pt modelId="{2D4FDE7E-4FAF-4AE4-AF09-D264268BC628}" type="pres">
      <dgm:prSet presAssocID="{86EFE15E-C9F6-46C5-AB84-31C0144CEE33}" presName="topSpace" presStyleCnt="0"/>
      <dgm:spPr/>
    </dgm:pt>
    <dgm:pt modelId="{6D410D11-77D1-47B6-9C90-65F63090C8B3}" type="pres">
      <dgm:prSet presAssocID="{86EFE15E-C9F6-46C5-AB84-31C0144CEE33}" presName="firstComp" presStyleCnt="0"/>
      <dgm:spPr/>
    </dgm:pt>
    <dgm:pt modelId="{96EF3E1C-59CC-4C7F-8748-8F87BABEFC8E}" type="pres">
      <dgm:prSet presAssocID="{86EFE15E-C9F6-46C5-AB84-31C0144CEE33}" presName="firstChild" presStyleLbl="bgAccFollowNode1" presStyleIdx="1" presStyleCnt="2" custScaleX="100078" custScaleY="127974" custLinFactNeighborX="-11981" custLinFactNeighborY="54008"/>
      <dgm:spPr/>
      <dgm:t>
        <a:bodyPr/>
        <a:lstStyle/>
        <a:p>
          <a:endParaRPr lang="en-US"/>
        </a:p>
      </dgm:t>
    </dgm:pt>
    <dgm:pt modelId="{B41ED8B2-B2FE-4EE0-A761-41191953A4A3}" type="pres">
      <dgm:prSet presAssocID="{86EFE15E-C9F6-46C5-AB84-31C0144CEE33}" presName="firstChildTx" presStyleLbl="bgAccFollowNode1" presStyleIdx="1" presStyleCnt="2">
        <dgm:presLayoutVars>
          <dgm:bulletEnabled val="1"/>
        </dgm:presLayoutVars>
      </dgm:prSet>
      <dgm:spPr/>
      <dgm:t>
        <a:bodyPr/>
        <a:lstStyle/>
        <a:p>
          <a:endParaRPr lang="en-US"/>
        </a:p>
      </dgm:t>
    </dgm:pt>
    <dgm:pt modelId="{3DC9A481-9E4E-4DF3-8405-93F87AF8D645}" type="pres">
      <dgm:prSet presAssocID="{86EFE15E-C9F6-46C5-AB84-31C0144CEE33}" presName="negSpace" presStyleCnt="0"/>
      <dgm:spPr/>
    </dgm:pt>
    <dgm:pt modelId="{2D801E43-3CA7-452C-B889-9218664B88E1}" type="pres">
      <dgm:prSet presAssocID="{86EFE15E-C9F6-46C5-AB84-31C0144CEE33}" presName="circle" presStyleLbl="node1" presStyleIdx="1" presStyleCnt="2" custScaleX="56297" custScaleY="60002" custLinFactNeighborX="16589" custLinFactNeighborY="73352"/>
      <dgm:spPr/>
      <dgm:t>
        <a:bodyPr/>
        <a:lstStyle/>
        <a:p>
          <a:endParaRPr lang="en-US"/>
        </a:p>
      </dgm:t>
    </dgm:pt>
  </dgm:ptLst>
  <dgm:cxnLst>
    <dgm:cxn modelId="{EB0A81DC-3C52-48C3-AA5A-756855FF2EC3}" srcId="{CF07F4F4-E9A0-431B-A325-7A24ACD90A85}" destId="{F7193CDC-AF7C-4E53-9F3C-395BE1DBE312}" srcOrd="0" destOrd="0" parTransId="{651C8876-00BC-4A03-AADB-7BA4F5002466}" sibTransId="{2685CEAB-774E-4FA8-8A38-BD9707F99882}"/>
    <dgm:cxn modelId="{DDCD2403-7318-4DBC-A2A5-C67B9F4097B6}" srcId="{F7193CDC-AF7C-4E53-9F3C-395BE1DBE312}" destId="{091505AA-7A08-4D22-8C58-FC30416EED8A}" srcOrd="0" destOrd="0" parTransId="{C7D55383-8F35-4783-830A-458FF1B87BFC}" sibTransId="{2651C7C0-1190-49E1-8A6E-A875BE996035}"/>
    <dgm:cxn modelId="{05D99124-7BAE-41FB-A332-F9A896757D8E}" type="presOf" srcId="{86EFE15E-C9F6-46C5-AB84-31C0144CEE33}" destId="{2D801E43-3CA7-452C-B889-9218664B88E1}" srcOrd="0" destOrd="0" presId="urn:microsoft.com/office/officeart/2005/8/layout/hList9"/>
    <dgm:cxn modelId="{A1D3B2D5-3BE5-4744-9330-46AB591DAE48}" type="presOf" srcId="{091505AA-7A08-4D22-8C58-FC30416EED8A}" destId="{551F497F-B059-40AE-9DFF-27C48E32D674}" srcOrd="1" destOrd="0" presId="urn:microsoft.com/office/officeart/2005/8/layout/hList9"/>
    <dgm:cxn modelId="{1C97421C-A699-4EFF-831E-502E444719B0}" type="presOf" srcId="{CF07F4F4-E9A0-431B-A325-7A24ACD90A85}" destId="{A055CEFF-CEA1-4CB0-898E-DAEFD7FD3415}" srcOrd="0" destOrd="0" presId="urn:microsoft.com/office/officeart/2005/8/layout/hList9"/>
    <dgm:cxn modelId="{D520FBA3-422C-4B7D-8686-26843E2CCA50}" type="presOf" srcId="{9E0B38D8-F41B-4EA3-AC93-85860243CD84}" destId="{96EF3E1C-59CC-4C7F-8748-8F87BABEFC8E}" srcOrd="0" destOrd="0" presId="urn:microsoft.com/office/officeart/2005/8/layout/hList9"/>
    <dgm:cxn modelId="{E6DA3CA8-70A8-45DF-819A-D4D3A8685B0B}" srcId="{CF07F4F4-E9A0-431B-A325-7A24ACD90A85}" destId="{86EFE15E-C9F6-46C5-AB84-31C0144CEE33}" srcOrd="1" destOrd="0" parTransId="{F558BCA0-40F6-48E4-86C9-5747DDD9A428}" sibTransId="{0D448F1E-C2A1-4A3B-B461-C8178F0032BB}"/>
    <dgm:cxn modelId="{EAD33356-7542-417C-83BF-0931C597E678}" type="presOf" srcId="{9E0B38D8-F41B-4EA3-AC93-85860243CD84}" destId="{B41ED8B2-B2FE-4EE0-A761-41191953A4A3}" srcOrd="1" destOrd="0" presId="urn:microsoft.com/office/officeart/2005/8/layout/hList9"/>
    <dgm:cxn modelId="{EC1F793D-DD58-4260-BEAE-1DAAE1525F34}" type="presOf" srcId="{F7193CDC-AF7C-4E53-9F3C-395BE1DBE312}" destId="{40EB1BD6-002A-47DE-8BDD-501EBFF46B41}" srcOrd="0" destOrd="0" presId="urn:microsoft.com/office/officeart/2005/8/layout/hList9"/>
    <dgm:cxn modelId="{DF4D26FD-5C1B-4C7C-B423-0051DE853A62}" type="presOf" srcId="{091505AA-7A08-4D22-8C58-FC30416EED8A}" destId="{1EFD37DB-AF2F-4CD6-830D-10C630906420}" srcOrd="0" destOrd="0" presId="urn:microsoft.com/office/officeart/2005/8/layout/hList9"/>
    <dgm:cxn modelId="{302466B2-DA7A-4668-AF81-D6B2707BED27}" srcId="{86EFE15E-C9F6-46C5-AB84-31C0144CEE33}" destId="{9E0B38D8-F41B-4EA3-AC93-85860243CD84}" srcOrd="0" destOrd="0" parTransId="{16A8F1D2-0AC2-4101-9B0C-40B1F5445453}" sibTransId="{1BE7E0EE-D7B0-4ACF-B89D-CB1272E548D6}"/>
    <dgm:cxn modelId="{F65DD293-755D-4E37-AAB9-36CA9E344C0D}" type="presParOf" srcId="{A055CEFF-CEA1-4CB0-898E-DAEFD7FD3415}" destId="{BA468C57-F8B8-4AAF-B388-2DF663A0062B}" srcOrd="0" destOrd="0" presId="urn:microsoft.com/office/officeart/2005/8/layout/hList9"/>
    <dgm:cxn modelId="{7B97EA33-8509-4684-99CB-3EE755F6C8E1}" type="presParOf" srcId="{A055CEFF-CEA1-4CB0-898E-DAEFD7FD3415}" destId="{648A691A-3AB1-4707-9F41-9C8E8DEA4697}" srcOrd="1" destOrd="0" presId="urn:microsoft.com/office/officeart/2005/8/layout/hList9"/>
    <dgm:cxn modelId="{C69DED2A-B61F-478D-8205-B0F86F775FEA}" type="presParOf" srcId="{648A691A-3AB1-4707-9F41-9C8E8DEA4697}" destId="{9F4D4EAC-74F8-4F77-95C2-2094872D250A}" srcOrd="0" destOrd="0" presId="urn:microsoft.com/office/officeart/2005/8/layout/hList9"/>
    <dgm:cxn modelId="{62D1536D-FD8C-4917-AA68-3A3C1DC4BDD9}" type="presParOf" srcId="{648A691A-3AB1-4707-9F41-9C8E8DEA4697}" destId="{357F361D-FD5E-443E-BF23-F62DF8F0FB12}" srcOrd="1" destOrd="0" presId="urn:microsoft.com/office/officeart/2005/8/layout/hList9"/>
    <dgm:cxn modelId="{D984FA13-EE4B-4317-8065-8B2DADE6CC2A}" type="presParOf" srcId="{357F361D-FD5E-443E-BF23-F62DF8F0FB12}" destId="{1EFD37DB-AF2F-4CD6-830D-10C630906420}" srcOrd="0" destOrd="0" presId="urn:microsoft.com/office/officeart/2005/8/layout/hList9"/>
    <dgm:cxn modelId="{DAE4B11D-30FA-4A72-B6B6-42C200576C30}" type="presParOf" srcId="{357F361D-FD5E-443E-BF23-F62DF8F0FB12}" destId="{551F497F-B059-40AE-9DFF-27C48E32D674}" srcOrd="1" destOrd="0" presId="urn:microsoft.com/office/officeart/2005/8/layout/hList9"/>
    <dgm:cxn modelId="{4AB0D015-EBA0-466A-B1E1-5AF764B2C96D}" type="presParOf" srcId="{A055CEFF-CEA1-4CB0-898E-DAEFD7FD3415}" destId="{83D26842-70AD-44D9-9993-03E4F3D955FC}" srcOrd="2" destOrd="0" presId="urn:microsoft.com/office/officeart/2005/8/layout/hList9"/>
    <dgm:cxn modelId="{DAF91437-2EF6-41E2-855B-E63BB012FFAF}" type="presParOf" srcId="{A055CEFF-CEA1-4CB0-898E-DAEFD7FD3415}" destId="{40EB1BD6-002A-47DE-8BDD-501EBFF46B41}" srcOrd="3" destOrd="0" presId="urn:microsoft.com/office/officeart/2005/8/layout/hList9"/>
    <dgm:cxn modelId="{6B86E5A5-D656-42B5-B106-CD37EA77C8B4}" type="presParOf" srcId="{A055CEFF-CEA1-4CB0-898E-DAEFD7FD3415}" destId="{C7A0BA1F-B7F9-41F5-BDFE-442BDCCF177D}" srcOrd="4" destOrd="0" presId="urn:microsoft.com/office/officeart/2005/8/layout/hList9"/>
    <dgm:cxn modelId="{84F55B97-23AC-4247-A581-81880CE00D2F}" type="presParOf" srcId="{A055CEFF-CEA1-4CB0-898E-DAEFD7FD3415}" destId="{9CFA9974-8B44-41D4-A74C-BFD4151840A7}" srcOrd="5" destOrd="0" presId="urn:microsoft.com/office/officeart/2005/8/layout/hList9"/>
    <dgm:cxn modelId="{6763494D-FF7B-4C72-998B-0956FD5C7D1A}" type="presParOf" srcId="{A055CEFF-CEA1-4CB0-898E-DAEFD7FD3415}" destId="{4C310BE3-F10E-42D5-9DDE-B1BB63977328}" srcOrd="6" destOrd="0" presId="urn:microsoft.com/office/officeart/2005/8/layout/hList9"/>
    <dgm:cxn modelId="{FE61F61A-7D49-405B-AEFD-0CAA5E5D1AE9}" type="presParOf" srcId="{4C310BE3-F10E-42D5-9DDE-B1BB63977328}" destId="{2D4FDE7E-4FAF-4AE4-AF09-D264268BC628}" srcOrd="0" destOrd="0" presId="urn:microsoft.com/office/officeart/2005/8/layout/hList9"/>
    <dgm:cxn modelId="{B9990974-CE1A-47CF-BF2E-C6E06176D4DA}" type="presParOf" srcId="{4C310BE3-F10E-42D5-9DDE-B1BB63977328}" destId="{6D410D11-77D1-47B6-9C90-65F63090C8B3}" srcOrd="1" destOrd="0" presId="urn:microsoft.com/office/officeart/2005/8/layout/hList9"/>
    <dgm:cxn modelId="{BF1AC719-6AF8-425D-80CF-88772DE484FD}" type="presParOf" srcId="{6D410D11-77D1-47B6-9C90-65F63090C8B3}" destId="{96EF3E1C-59CC-4C7F-8748-8F87BABEFC8E}" srcOrd="0" destOrd="0" presId="urn:microsoft.com/office/officeart/2005/8/layout/hList9"/>
    <dgm:cxn modelId="{0E1813CA-9AF6-4EE0-B4F1-6FCA73A08F3D}" type="presParOf" srcId="{6D410D11-77D1-47B6-9C90-65F63090C8B3}" destId="{B41ED8B2-B2FE-4EE0-A761-41191953A4A3}" srcOrd="1" destOrd="0" presId="urn:microsoft.com/office/officeart/2005/8/layout/hList9"/>
    <dgm:cxn modelId="{D81593EB-19FA-4AD7-A25A-7D27E9FA0FB8}" type="presParOf" srcId="{A055CEFF-CEA1-4CB0-898E-DAEFD7FD3415}" destId="{3DC9A481-9E4E-4DF3-8405-93F87AF8D645}" srcOrd="7" destOrd="0" presId="urn:microsoft.com/office/officeart/2005/8/layout/hList9"/>
    <dgm:cxn modelId="{3163350B-8883-4193-A4D2-2498E311B2C1}" type="presParOf" srcId="{A055CEFF-CEA1-4CB0-898E-DAEFD7FD3415}" destId="{2D801E43-3CA7-452C-B889-9218664B88E1}" srcOrd="8" destOrd="0" presId="urn:microsoft.com/office/officeart/2005/8/layout/hList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AABC36-9ABB-4855-8F4A-E48D8F3C84E8}"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en-US"/>
        </a:p>
      </dgm:t>
    </dgm:pt>
    <dgm:pt modelId="{5C4141D9-6C6A-4AAB-9FCC-22BD296D3F74}">
      <dgm:prSet phldrT="[Text]"/>
      <dgm:spPr>
        <a:ln>
          <a:solidFill>
            <a:schemeClr val="bg2">
              <a:lumMod val="10000"/>
            </a:schemeClr>
          </a:solidFill>
        </a:ln>
      </dgm:spPr>
      <dgm:t>
        <a:bodyPr/>
        <a:lstStyle/>
        <a:p>
          <a:r>
            <a:rPr lang="en-US" b="1" dirty="0" smtClean="0"/>
            <a:t>1. Click Insert Tab</a:t>
          </a:r>
          <a:endParaRPr lang="en-US" b="1" dirty="0"/>
        </a:p>
      </dgm:t>
    </dgm:pt>
    <dgm:pt modelId="{A2E7C498-0249-4B83-A23C-DF36AD9030FF}" type="parTrans" cxnId="{2C29B48C-CD9F-452A-B372-56DB3B851CFC}">
      <dgm:prSet/>
      <dgm:spPr/>
      <dgm:t>
        <a:bodyPr/>
        <a:lstStyle/>
        <a:p>
          <a:endParaRPr lang="en-US"/>
        </a:p>
      </dgm:t>
    </dgm:pt>
    <dgm:pt modelId="{1EDB9989-767F-4B69-AB4D-62DB5E989CBD}" type="sibTrans" cxnId="{2C29B48C-CD9F-452A-B372-56DB3B851CFC}">
      <dgm:prSet/>
      <dgm:spPr>
        <a:ln>
          <a:solidFill>
            <a:schemeClr val="bg2">
              <a:lumMod val="10000"/>
              <a:alpha val="90000"/>
            </a:schemeClr>
          </a:solidFill>
        </a:ln>
      </dgm:spPr>
      <dgm:t>
        <a:bodyPr/>
        <a:lstStyle/>
        <a:p>
          <a:endParaRPr lang="en-US" dirty="0"/>
        </a:p>
      </dgm:t>
    </dgm:pt>
    <dgm:pt modelId="{BC5D0AD9-8DCB-4E01-9C45-3DE32D77B345}">
      <dgm:prSet phldrT="[Text]"/>
      <dgm:spPr>
        <a:ln>
          <a:solidFill>
            <a:schemeClr val="bg2">
              <a:lumMod val="10000"/>
            </a:schemeClr>
          </a:solidFill>
        </a:ln>
      </dgm:spPr>
      <dgm:t>
        <a:bodyPr/>
        <a:lstStyle/>
        <a:p>
          <a:r>
            <a:rPr lang="en-US" b="1" dirty="0" smtClean="0"/>
            <a:t>2. Select Clip Art</a:t>
          </a:r>
          <a:endParaRPr lang="en-US" b="1" dirty="0"/>
        </a:p>
      </dgm:t>
    </dgm:pt>
    <dgm:pt modelId="{90F92072-47C4-40D2-8B68-F887178D2A66}" type="parTrans" cxnId="{069AA8E9-CD98-40F0-9D81-74088D4E6070}">
      <dgm:prSet/>
      <dgm:spPr/>
      <dgm:t>
        <a:bodyPr/>
        <a:lstStyle/>
        <a:p>
          <a:endParaRPr lang="en-US"/>
        </a:p>
      </dgm:t>
    </dgm:pt>
    <dgm:pt modelId="{02A393D7-D90B-48F0-8104-BECF87A2E6F7}" type="sibTrans" cxnId="{069AA8E9-CD98-40F0-9D81-74088D4E6070}">
      <dgm:prSet/>
      <dgm:spPr>
        <a:ln>
          <a:solidFill>
            <a:schemeClr val="bg2">
              <a:lumMod val="10000"/>
              <a:alpha val="90000"/>
            </a:schemeClr>
          </a:solidFill>
        </a:ln>
      </dgm:spPr>
      <dgm:t>
        <a:bodyPr/>
        <a:lstStyle/>
        <a:p>
          <a:endParaRPr lang="en-US" dirty="0"/>
        </a:p>
      </dgm:t>
    </dgm:pt>
    <dgm:pt modelId="{4EC56337-E637-4259-98B0-B88D4F928908}">
      <dgm:prSet phldrT="[Text]"/>
      <dgm:spPr>
        <a:ln>
          <a:solidFill>
            <a:schemeClr val="bg2">
              <a:lumMod val="10000"/>
            </a:schemeClr>
          </a:solidFill>
        </a:ln>
      </dgm:spPr>
      <dgm:t>
        <a:bodyPr/>
        <a:lstStyle/>
        <a:p>
          <a:r>
            <a:rPr lang="en-US" b="1" dirty="0" smtClean="0"/>
            <a:t>3. Choose </a:t>
          </a:r>
          <a:endParaRPr lang="en-US" b="1" dirty="0"/>
        </a:p>
      </dgm:t>
    </dgm:pt>
    <dgm:pt modelId="{457DD6AC-0426-4E4E-81A8-433ED5C97436}" type="parTrans" cxnId="{AA91F55C-A632-498A-A0EF-DBCD51980CC8}">
      <dgm:prSet/>
      <dgm:spPr/>
      <dgm:t>
        <a:bodyPr/>
        <a:lstStyle/>
        <a:p>
          <a:endParaRPr lang="en-US"/>
        </a:p>
      </dgm:t>
    </dgm:pt>
    <dgm:pt modelId="{49A0B89B-587A-4CB9-8849-CB8FACD0DE8B}" type="sibTrans" cxnId="{AA91F55C-A632-498A-A0EF-DBCD51980CC8}">
      <dgm:prSet/>
      <dgm:spPr/>
      <dgm:t>
        <a:bodyPr/>
        <a:lstStyle/>
        <a:p>
          <a:endParaRPr lang="en-US"/>
        </a:p>
      </dgm:t>
    </dgm:pt>
    <dgm:pt modelId="{DAF519C9-6AB1-42C6-A01D-32FAA6BF26F3}" type="pres">
      <dgm:prSet presAssocID="{E3AABC36-9ABB-4855-8F4A-E48D8F3C84E8}" presName="outerComposite" presStyleCnt="0">
        <dgm:presLayoutVars>
          <dgm:chMax val="5"/>
          <dgm:dir/>
          <dgm:resizeHandles val="exact"/>
        </dgm:presLayoutVars>
      </dgm:prSet>
      <dgm:spPr/>
      <dgm:t>
        <a:bodyPr/>
        <a:lstStyle/>
        <a:p>
          <a:endParaRPr lang="en-US"/>
        </a:p>
      </dgm:t>
    </dgm:pt>
    <dgm:pt modelId="{B2E7A590-69AD-47FF-AF69-A318A63FE0D2}" type="pres">
      <dgm:prSet presAssocID="{E3AABC36-9ABB-4855-8F4A-E48D8F3C84E8}" presName="dummyMaxCanvas" presStyleCnt="0">
        <dgm:presLayoutVars/>
      </dgm:prSet>
      <dgm:spPr/>
      <dgm:t>
        <a:bodyPr/>
        <a:lstStyle/>
        <a:p>
          <a:endParaRPr lang="en-US"/>
        </a:p>
      </dgm:t>
    </dgm:pt>
    <dgm:pt modelId="{42881621-E2CD-44E4-8A61-658ED4461731}" type="pres">
      <dgm:prSet presAssocID="{E3AABC36-9ABB-4855-8F4A-E48D8F3C84E8}" presName="ThreeNodes_1" presStyleLbl="node1" presStyleIdx="0" presStyleCnt="3">
        <dgm:presLayoutVars>
          <dgm:bulletEnabled val="1"/>
        </dgm:presLayoutVars>
      </dgm:prSet>
      <dgm:spPr/>
      <dgm:t>
        <a:bodyPr/>
        <a:lstStyle/>
        <a:p>
          <a:endParaRPr lang="en-US"/>
        </a:p>
      </dgm:t>
    </dgm:pt>
    <dgm:pt modelId="{469F4D04-9A17-45BB-890F-BFE4D3A0086A}" type="pres">
      <dgm:prSet presAssocID="{E3AABC36-9ABB-4855-8F4A-E48D8F3C84E8}" presName="ThreeNodes_2" presStyleLbl="node1" presStyleIdx="1" presStyleCnt="3">
        <dgm:presLayoutVars>
          <dgm:bulletEnabled val="1"/>
        </dgm:presLayoutVars>
      </dgm:prSet>
      <dgm:spPr/>
      <dgm:t>
        <a:bodyPr/>
        <a:lstStyle/>
        <a:p>
          <a:endParaRPr lang="en-US"/>
        </a:p>
      </dgm:t>
    </dgm:pt>
    <dgm:pt modelId="{8D4BC841-EA90-4C47-A461-7BACF0D203EA}" type="pres">
      <dgm:prSet presAssocID="{E3AABC36-9ABB-4855-8F4A-E48D8F3C84E8}" presName="ThreeNodes_3" presStyleLbl="node1" presStyleIdx="2" presStyleCnt="3">
        <dgm:presLayoutVars>
          <dgm:bulletEnabled val="1"/>
        </dgm:presLayoutVars>
      </dgm:prSet>
      <dgm:spPr/>
      <dgm:t>
        <a:bodyPr/>
        <a:lstStyle/>
        <a:p>
          <a:endParaRPr lang="en-US"/>
        </a:p>
      </dgm:t>
    </dgm:pt>
    <dgm:pt modelId="{870BCE76-F0F8-40AC-9B96-4CE288F6E006}" type="pres">
      <dgm:prSet presAssocID="{E3AABC36-9ABB-4855-8F4A-E48D8F3C84E8}" presName="ThreeConn_1-2" presStyleLbl="fgAccFollowNode1" presStyleIdx="0" presStyleCnt="2">
        <dgm:presLayoutVars>
          <dgm:bulletEnabled val="1"/>
        </dgm:presLayoutVars>
      </dgm:prSet>
      <dgm:spPr/>
      <dgm:t>
        <a:bodyPr/>
        <a:lstStyle/>
        <a:p>
          <a:endParaRPr lang="en-US"/>
        </a:p>
      </dgm:t>
    </dgm:pt>
    <dgm:pt modelId="{2F26EA4D-8C7E-4FA5-8736-7096B9D4060D}" type="pres">
      <dgm:prSet presAssocID="{E3AABC36-9ABB-4855-8F4A-E48D8F3C84E8}" presName="ThreeConn_2-3" presStyleLbl="fgAccFollowNode1" presStyleIdx="1" presStyleCnt="2">
        <dgm:presLayoutVars>
          <dgm:bulletEnabled val="1"/>
        </dgm:presLayoutVars>
      </dgm:prSet>
      <dgm:spPr/>
      <dgm:t>
        <a:bodyPr/>
        <a:lstStyle/>
        <a:p>
          <a:endParaRPr lang="en-US"/>
        </a:p>
      </dgm:t>
    </dgm:pt>
    <dgm:pt modelId="{B59C0F5A-D618-4F0C-B04E-15082178D741}" type="pres">
      <dgm:prSet presAssocID="{E3AABC36-9ABB-4855-8F4A-E48D8F3C84E8}" presName="ThreeNodes_1_text" presStyleLbl="node1" presStyleIdx="2" presStyleCnt="3">
        <dgm:presLayoutVars>
          <dgm:bulletEnabled val="1"/>
        </dgm:presLayoutVars>
      </dgm:prSet>
      <dgm:spPr/>
      <dgm:t>
        <a:bodyPr/>
        <a:lstStyle/>
        <a:p>
          <a:endParaRPr lang="en-US"/>
        </a:p>
      </dgm:t>
    </dgm:pt>
    <dgm:pt modelId="{2FA49C54-A404-4F75-98B8-4CE0A15080F5}" type="pres">
      <dgm:prSet presAssocID="{E3AABC36-9ABB-4855-8F4A-E48D8F3C84E8}" presName="ThreeNodes_2_text" presStyleLbl="node1" presStyleIdx="2" presStyleCnt="3">
        <dgm:presLayoutVars>
          <dgm:bulletEnabled val="1"/>
        </dgm:presLayoutVars>
      </dgm:prSet>
      <dgm:spPr/>
      <dgm:t>
        <a:bodyPr/>
        <a:lstStyle/>
        <a:p>
          <a:endParaRPr lang="en-US"/>
        </a:p>
      </dgm:t>
    </dgm:pt>
    <dgm:pt modelId="{BCD4F54B-577E-4592-843C-AF42F7E89972}" type="pres">
      <dgm:prSet presAssocID="{E3AABC36-9ABB-4855-8F4A-E48D8F3C84E8}" presName="ThreeNodes_3_text" presStyleLbl="node1" presStyleIdx="2" presStyleCnt="3">
        <dgm:presLayoutVars>
          <dgm:bulletEnabled val="1"/>
        </dgm:presLayoutVars>
      </dgm:prSet>
      <dgm:spPr/>
      <dgm:t>
        <a:bodyPr/>
        <a:lstStyle/>
        <a:p>
          <a:endParaRPr lang="en-US"/>
        </a:p>
      </dgm:t>
    </dgm:pt>
  </dgm:ptLst>
  <dgm:cxnLst>
    <dgm:cxn modelId="{650F58CF-F89E-43FD-8612-020F46F9104E}" type="presOf" srcId="{4EC56337-E637-4259-98B0-B88D4F928908}" destId="{BCD4F54B-577E-4592-843C-AF42F7E89972}" srcOrd="1" destOrd="0" presId="urn:microsoft.com/office/officeart/2005/8/layout/vProcess5"/>
    <dgm:cxn modelId="{B9A8A3F6-DB91-43C2-8907-0FB4E29D3DB2}" type="presOf" srcId="{BC5D0AD9-8DCB-4E01-9C45-3DE32D77B345}" destId="{2FA49C54-A404-4F75-98B8-4CE0A15080F5}" srcOrd="1" destOrd="0" presId="urn:microsoft.com/office/officeart/2005/8/layout/vProcess5"/>
    <dgm:cxn modelId="{18546825-1B5F-44FB-95C7-BD0A6442C33F}" type="presOf" srcId="{5C4141D9-6C6A-4AAB-9FCC-22BD296D3F74}" destId="{B59C0F5A-D618-4F0C-B04E-15082178D741}" srcOrd="1" destOrd="0" presId="urn:microsoft.com/office/officeart/2005/8/layout/vProcess5"/>
    <dgm:cxn modelId="{C4717FB7-6EB5-43EF-9423-A4EEE10E10CF}" type="presOf" srcId="{BC5D0AD9-8DCB-4E01-9C45-3DE32D77B345}" destId="{469F4D04-9A17-45BB-890F-BFE4D3A0086A}" srcOrd="0" destOrd="0" presId="urn:microsoft.com/office/officeart/2005/8/layout/vProcess5"/>
    <dgm:cxn modelId="{33ABA5F4-C24D-46AF-8389-A6216FD01982}" type="presOf" srcId="{02A393D7-D90B-48F0-8104-BECF87A2E6F7}" destId="{2F26EA4D-8C7E-4FA5-8736-7096B9D4060D}" srcOrd="0" destOrd="0" presId="urn:microsoft.com/office/officeart/2005/8/layout/vProcess5"/>
    <dgm:cxn modelId="{9C59BAA4-9411-46C6-B8EA-1322D10ED34C}" type="presOf" srcId="{4EC56337-E637-4259-98B0-B88D4F928908}" destId="{8D4BC841-EA90-4C47-A461-7BACF0D203EA}" srcOrd="0" destOrd="0" presId="urn:microsoft.com/office/officeart/2005/8/layout/vProcess5"/>
    <dgm:cxn modelId="{2C29B48C-CD9F-452A-B372-56DB3B851CFC}" srcId="{E3AABC36-9ABB-4855-8F4A-E48D8F3C84E8}" destId="{5C4141D9-6C6A-4AAB-9FCC-22BD296D3F74}" srcOrd="0" destOrd="0" parTransId="{A2E7C498-0249-4B83-A23C-DF36AD9030FF}" sibTransId="{1EDB9989-767F-4B69-AB4D-62DB5E989CBD}"/>
    <dgm:cxn modelId="{DAD328BA-A522-4B5C-B6E2-69E2A9F0C7F9}" type="presOf" srcId="{1EDB9989-767F-4B69-AB4D-62DB5E989CBD}" destId="{870BCE76-F0F8-40AC-9B96-4CE288F6E006}" srcOrd="0" destOrd="0" presId="urn:microsoft.com/office/officeart/2005/8/layout/vProcess5"/>
    <dgm:cxn modelId="{AA91F55C-A632-498A-A0EF-DBCD51980CC8}" srcId="{E3AABC36-9ABB-4855-8F4A-E48D8F3C84E8}" destId="{4EC56337-E637-4259-98B0-B88D4F928908}" srcOrd="2" destOrd="0" parTransId="{457DD6AC-0426-4E4E-81A8-433ED5C97436}" sibTransId="{49A0B89B-587A-4CB9-8849-CB8FACD0DE8B}"/>
    <dgm:cxn modelId="{32BE10DC-DED6-4AA2-A816-270A352732B4}" type="presOf" srcId="{5C4141D9-6C6A-4AAB-9FCC-22BD296D3F74}" destId="{42881621-E2CD-44E4-8A61-658ED4461731}" srcOrd="0" destOrd="0" presId="urn:microsoft.com/office/officeart/2005/8/layout/vProcess5"/>
    <dgm:cxn modelId="{2A8EBF60-F8E3-4443-BFD0-E82FE603E179}" type="presOf" srcId="{E3AABC36-9ABB-4855-8F4A-E48D8F3C84E8}" destId="{DAF519C9-6AB1-42C6-A01D-32FAA6BF26F3}" srcOrd="0" destOrd="0" presId="urn:microsoft.com/office/officeart/2005/8/layout/vProcess5"/>
    <dgm:cxn modelId="{069AA8E9-CD98-40F0-9D81-74088D4E6070}" srcId="{E3AABC36-9ABB-4855-8F4A-E48D8F3C84E8}" destId="{BC5D0AD9-8DCB-4E01-9C45-3DE32D77B345}" srcOrd="1" destOrd="0" parTransId="{90F92072-47C4-40D2-8B68-F887178D2A66}" sibTransId="{02A393D7-D90B-48F0-8104-BECF87A2E6F7}"/>
    <dgm:cxn modelId="{8248AB4B-0E46-4560-9E6D-9580BF56C345}" type="presParOf" srcId="{DAF519C9-6AB1-42C6-A01D-32FAA6BF26F3}" destId="{B2E7A590-69AD-47FF-AF69-A318A63FE0D2}" srcOrd="0" destOrd="0" presId="urn:microsoft.com/office/officeart/2005/8/layout/vProcess5"/>
    <dgm:cxn modelId="{787AF9AA-C482-477F-BAD9-91A16ADE7BF2}" type="presParOf" srcId="{DAF519C9-6AB1-42C6-A01D-32FAA6BF26F3}" destId="{42881621-E2CD-44E4-8A61-658ED4461731}" srcOrd="1" destOrd="0" presId="urn:microsoft.com/office/officeart/2005/8/layout/vProcess5"/>
    <dgm:cxn modelId="{F711BAC9-FBD1-473D-B00D-29E5DEC64B85}" type="presParOf" srcId="{DAF519C9-6AB1-42C6-A01D-32FAA6BF26F3}" destId="{469F4D04-9A17-45BB-890F-BFE4D3A0086A}" srcOrd="2" destOrd="0" presId="urn:microsoft.com/office/officeart/2005/8/layout/vProcess5"/>
    <dgm:cxn modelId="{147DB1F7-D278-4196-B9A1-9EB206D81CDA}" type="presParOf" srcId="{DAF519C9-6AB1-42C6-A01D-32FAA6BF26F3}" destId="{8D4BC841-EA90-4C47-A461-7BACF0D203EA}" srcOrd="3" destOrd="0" presId="urn:microsoft.com/office/officeart/2005/8/layout/vProcess5"/>
    <dgm:cxn modelId="{56256C61-234B-478B-A475-8615B9C8EB8E}" type="presParOf" srcId="{DAF519C9-6AB1-42C6-A01D-32FAA6BF26F3}" destId="{870BCE76-F0F8-40AC-9B96-4CE288F6E006}" srcOrd="4" destOrd="0" presId="urn:microsoft.com/office/officeart/2005/8/layout/vProcess5"/>
    <dgm:cxn modelId="{7EB818EA-67FE-417B-B500-4C8A9F25C48C}" type="presParOf" srcId="{DAF519C9-6AB1-42C6-A01D-32FAA6BF26F3}" destId="{2F26EA4D-8C7E-4FA5-8736-7096B9D4060D}" srcOrd="5" destOrd="0" presId="urn:microsoft.com/office/officeart/2005/8/layout/vProcess5"/>
    <dgm:cxn modelId="{B0F80F6C-6A98-42E9-AE70-A1B6B3D94988}" type="presParOf" srcId="{DAF519C9-6AB1-42C6-A01D-32FAA6BF26F3}" destId="{B59C0F5A-D618-4F0C-B04E-15082178D741}" srcOrd="6" destOrd="0" presId="urn:microsoft.com/office/officeart/2005/8/layout/vProcess5"/>
    <dgm:cxn modelId="{9A868631-3EE2-43AA-AA36-7FB90B32FDD0}" type="presParOf" srcId="{DAF519C9-6AB1-42C6-A01D-32FAA6BF26F3}" destId="{2FA49C54-A404-4F75-98B8-4CE0A15080F5}" srcOrd="7" destOrd="0" presId="urn:microsoft.com/office/officeart/2005/8/layout/vProcess5"/>
    <dgm:cxn modelId="{B7C8AD77-9681-4806-9D07-A7CD65D40618}" type="presParOf" srcId="{DAF519C9-6AB1-42C6-A01D-32FAA6BF26F3}" destId="{BCD4F54B-577E-4592-843C-AF42F7E89972}" srcOrd="8" destOrd="0" presId="urn:microsoft.com/office/officeart/2005/8/layout/vProcess5"/>
  </dgm:cxnLst>
  <dgm:bg>
    <a:noFill/>
    <a:effectLst>
      <a:outerShdw blurRad="50800" dist="50800" dir="5400000" algn="ctr" rotWithShape="0">
        <a:schemeClr val="bg2">
          <a:lumMod val="25000"/>
        </a:scheme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098CEB-6DD1-44B5-A479-60D941145ACE}" type="doc">
      <dgm:prSet loTypeId="urn:microsoft.com/office/officeart/2005/8/layout/chevron1" loCatId="process" qsTypeId="urn:microsoft.com/office/officeart/2005/8/quickstyle/simple5" qsCatId="simple" csTypeId="urn:microsoft.com/office/officeart/2005/8/colors/accent3_2" csCatId="accent3" phldr="1"/>
      <dgm:spPr/>
    </dgm:pt>
    <dgm:pt modelId="{EF8AE327-A322-4B67-A2FE-35078797744C}">
      <dgm:prSet phldrT="[Text]"/>
      <dgm:spPr>
        <a:ln>
          <a:solidFill>
            <a:schemeClr val="bg2">
              <a:lumMod val="10000"/>
            </a:schemeClr>
          </a:solidFill>
        </a:ln>
      </dgm:spPr>
      <dgm:t>
        <a:bodyPr/>
        <a:lstStyle/>
        <a:p>
          <a:r>
            <a:rPr lang="en-US" dirty="0" smtClean="0"/>
            <a:t>1. Click Insert Tab</a:t>
          </a:r>
          <a:endParaRPr lang="en-US" dirty="0"/>
        </a:p>
      </dgm:t>
    </dgm:pt>
    <dgm:pt modelId="{7E593DE3-6D97-47A8-BFA8-17FB16679BA6}" type="parTrans" cxnId="{89A11685-4FCA-401B-9F73-CC19E8D9A730}">
      <dgm:prSet/>
      <dgm:spPr/>
      <dgm:t>
        <a:bodyPr/>
        <a:lstStyle/>
        <a:p>
          <a:endParaRPr lang="en-US"/>
        </a:p>
      </dgm:t>
    </dgm:pt>
    <dgm:pt modelId="{2DC8F021-3BBC-423E-AAC1-C8FA33837EDB}" type="sibTrans" cxnId="{89A11685-4FCA-401B-9F73-CC19E8D9A730}">
      <dgm:prSet/>
      <dgm:spPr/>
      <dgm:t>
        <a:bodyPr/>
        <a:lstStyle/>
        <a:p>
          <a:endParaRPr lang="en-US"/>
        </a:p>
      </dgm:t>
    </dgm:pt>
    <dgm:pt modelId="{1221F0F7-2F29-4FB4-8BAC-307BAA9FF6B7}">
      <dgm:prSet phldrT="[Text]"/>
      <dgm:spPr>
        <a:ln>
          <a:solidFill>
            <a:schemeClr val="bg2">
              <a:lumMod val="10000"/>
            </a:schemeClr>
          </a:solidFill>
        </a:ln>
      </dgm:spPr>
      <dgm:t>
        <a:bodyPr/>
        <a:lstStyle/>
        <a:p>
          <a:r>
            <a:rPr lang="en-US" dirty="0" smtClean="0"/>
            <a:t>2. Click Media Clips</a:t>
          </a:r>
          <a:endParaRPr lang="en-US" dirty="0"/>
        </a:p>
      </dgm:t>
    </dgm:pt>
    <dgm:pt modelId="{78F4BEE6-CD6E-4618-BCD1-1268C601A915}" type="parTrans" cxnId="{CAEA061C-B3F5-46B9-A78C-8C750A055E5A}">
      <dgm:prSet/>
      <dgm:spPr/>
      <dgm:t>
        <a:bodyPr/>
        <a:lstStyle/>
        <a:p>
          <a:endParaRPr lang="en-US"/>
        </a:p>
      </dgm:t>
    </dgm:pt>
    <dgm:pt modelId="{6EA30B65-6E77-4DD1-9043-61B905E0552E}" type="sibTrans" cxnId="{CAEA061C-B3F5-46B9-A78C-8C750A055E5A}">
      <dgm:prSet/>
      <dgm:spPr/>
      <dgm:t>
        <a:bodyPr/>
        <a:lstStyle/>
        <a:p>
          <a:endParaRPr lang="en-US"/>
        </a:p>
      </dgm:t>
    </dgm:pt>
    <dgm:pt modelId="{236FB295-AA3E-4AF1-90BD-2FC2D7ED535F}">
      <dgm:prSet phldrT="[Text]"/>
      <dgm:spPr>
        <a:ln>
          <a:solidFill>
            <a:schemeClr val="bg2">
              <a:lumMod val="10000"/>
            </a:schemeClr>
          </a:solidFill>
        </a:ln>
      </dgm:spPr>
      <dgm:t>
        <a:bodyPr/>
        <a:lstStyle/>
        <a:p>
          <a:r>
            <a:rPr lang="en-US" dirty="0" smtClean="0"/>
            <a:t>3. Browse for sound clip</a:t>
          </a:r>
          <a:endParaRPr lang="en-US" dirty="0"/>
        </a:p>
      </dgm:t>
    </dgm:pt>
    <dgm:pt modelId="{66374BAC-279E-4A37-93EB-D3F2EF7C31AC}" type="parTrans" cxnId="{6F4B1AF1-1982-46EC-A275-95B55D2AC524}">
      <dgm:prSet/>
      <dgm:spPr/>
      <dgm:t>
        <a:bodyPr/>
        <a:lstStyle/>
        <a:p>
          <a:endParaRPr lang="en-US"/>
        </a:p>
      </dgm:t>
    </dgm:pt>
    <dgm:pt modelId="{2E4BC95B-5A76-4DBC-AC86-F8B111AB4C77}" type="sibTrans" cxnId="{6F4B1AF1-1982-46EC-A275-95B55D2AC524}">
      <dgm:prSet/>
      <dgm:spPr/>
      <dgm:t>
        <a:bodyPr/>
        <a:lstStyle/>
        <a:p>
          <a:endParaRPr lang="en-US"/>
        </a:p>
      </dgm:t>
    </dgm:pt>
    <dgm:pt modelId="{4C67C8BE-E0D9-4086-841D-0F9897DDE4D4}" type="pres">
      <dgm:prSet presAssocID="{C2098CEB-6DD1-44B5-A479-60D941145ACE}" presName="Name0" presStyleCnt="0">
        <dgm:presLayoutVars>
          <dgm:dir/>
          <dgm:animLvl val="lvl"/>
          <dgm:resizeHandles val="exact"/>
        </dgm:presLayoutVars>
      </dgm:prSet>
      <dgm:spPr/>
    </dgm:pt>
    <dgm:pt modelId="{C4A6A93F-8C5D-420F-B68C-9A4893E1DCC8}" type="pres">
      <dgm:prSet presAssocID="{EF8AE327-A322-4B67-A2FE-35078797744C}" presName="parTxOnly" presStyleLbl="node1" presStyleIdx="0" presStyleCnt="3">
        <dgm:presLayoutVars>
          <dgm:chMax val="0"/>
          <dgm:chPref val="0"/>
          <dgm:bulletEnabled val="1"/>
        </dgm:presLayoutVars>
      </dgm:prSet>
      <dgm:spPr/>
      <dgm:t>
        <a:bodyPr/>
        <a:lstStyle/>
        <a:p>
          <a:endParaRPr lang="en-US"/>
        </a:p>
      </dgm:t>
    </dgm:pt>
    <dgm:pt modelId="{D6DE72A8-912A-4F12-9F96-60E7BAE970A6}" type="pres">
      <dgm:prSet presAssocID="{2DC8F021-3BBC-423E-AAC1-C8FA33837EDB}" presName="parTxOnlySpace" presStyleCnt="0"/>
      <dgm:spPr/>
    </dgm:pt>
    <dgm:pt modelId="{851AB55E-1218-4BCE-B09A-943E5D5C8B71}" type="pres">
      <dgm:prSet presAssocID="{1221F0F7-2F29-4FB4-8BAC-307BAA9FF6B7}" presName="parTxOnly" presStyleLbl="node1" presStyleIdx="1" presStyleCnt="3">
        <dgm:presLayoutVars>
          <dgm:chMax val="0"/>
          <dgm:chPref val="0"/>
          <dgm:bulletEnabled val="1"/>
        </dgm:presLayoutVars>
      </dgm:prSet>
      <dgm:spPr/>
      <dgm:t>
        <a:bodyPr/>
        <a:lstStyle/>
        <a:p>
          <a:endParaRPr lang="en-US"/>
        </a:p>
      </dgm:t>
    </dgm:pt>
    <dgm:pt modelId="{54835C28-13EF-4994-BDDE-4E7D3E591E12}" type="pres">
      <dgm:prSet presAssocID="{6EA30B65-6E77-4DD1-9043-61B905E0552E}" presName="parTxOnlySpace" presStyleCnt="0"/>
      <dgm:spPr/>
    </dgm:pt>
    <dgm:pt modelId="{20360C3F-2900-4DD8-A964-6DF9BC1C9A7C}" type="pres">
      <dgm:prSet presAssocID="{236FB295-AA3E-4AF1-90BD-2FC2D7ED535F}" presName="parTxOnly" presStyleLbl="node1" presStyleIdx="2" presStyleCnt="3">
        <dgm:presLayoutVars>
          <dgm:chMax val="0"/>
          <dgm:chPref val="0"/>
          <dgm:bulletEnabled val="1"/>
        </dgm:presLayoutVars>
      </dgm:prSet>
      <dgm:spPr/>
      <dgm:t>
        <a:bodyPr/>
        <a:lstStyle/>
        <a:p>
          <a:endParaRPr lang="en-US"/>
        </a:p>
      </dgm:t>
    </dgm:pt>
  </dgm:ptLst>
  <dgm:cxnLst>
    <dgm:cxn modelId="{89A11685-4FCA-401B-9F73-CC19E8D9A730}" srcId="{C2098CEB-6DD1-44B5-A479-60D941145ACE}" destId="{EF8AE327-A322-4B67-A2FE-35078797744C}" srcOrd="0" destOrd="0" parTransId="{7E593DE3-6D97-47A8-BFA8-17FB16679BA6}" sibTransId="{2DC8F021-3BBC-423E-AAC1-C8FA33837EDB}"/>
    <dgm:cxn modelId="{CAEA061C-B3F5-46B9-A78C-8C750A055E5A}" srcId="{C2098CEB-6DD1-44B5-A479-60D941145ACE}" destId="{1221F0F7-2F29-4FB4-8BAC-307BAA9FF6B7}" srcOrd="1" destOrd="0" parTransId="{78F4BEE6-CD6E-4618-BCD1-1268C601A915}" sibTransId="{6EA30B65-6E77-4DD1-9043-61B905E0552E}"/>
    <dgm:cxn modelId="{7C13BE42-610C-46FB-8FE0-FC6CB1CEB9BF}" type="presOf" srcId="{EF8AE327-A322-4B67-A2FE-35078797744C}" destId="{C4A6A93F-8C5D-420F-B68C-9A4893E1DCC8}" srcOrd="0" destOrd="0" presId="urn:microsoft.com/office/officeart/2005/8/layout/chevron1"/>
    <dgm:cxn modelId="{E504A5EF-4545-4B24-95F9-A0E52201F820}" type="presOf" srcId="{1221F0F7-2F29-4FB4-8BAC-307BAA9FF6B7}" destId="{851AB55E-1218-4BCE-B09A-943E5D5C8B71}" srcOrd="0" destOrd="0" presId="urn:microsoft.com/office/officeart/2005/8/layout/chevron1"/>
    <dgm:cxn modelId="{6F4B1AF1-1982-46EC-A275-95B55D2AC524}" srcId="{C2098CEB-6DD1-44B5-A479-60D941145ACE}" destId="{236FB295-AA3E-4AF1-90BD-2FC2D7ED535F}" srcOrd="2" destOrd="0" parTransId="{66374BAC-279E-4A37-93EB-D3F2EF7C31AC}" sibTransId="{2E4BC95B-5A76-4DBC-AC86-F8B111AB4C77}"/>
    <dgm:cxn modelId="{6512AB18-9FE6-4B0E-A753-40BFD6CA9FB2}" type="presOf" srcId="{236FB295-AA3E-4AF1-90BD-2FC2D7ED535F}" destId="{20360C3F-2900-4DD8-A964-6DF9BC1C9A7C}" srcOrd="0" destOrd="0" presId="urn:microsoft.com/office/officeart/2005/8/layout/chevron1"/>
    <dgm:cxn modelId="{5AEB09A6-55E3-437A-B254-1F9EB886CE55}" type="presOf" srcId="{C2098CEB-6DD1-44B5-A479-60D941145ACE}" destId="{4C67C8BE-E0D9-4086-841D-0F9897DDE4D4}" srcOrd="0" destOrd="0" presId="urn:microsoft.com/office/officeart/2005/8/layout/chevron1"/>
    <dgm:cxn modelId="{802CC103-3513-48CF-A3FF-C1ACF0C26771}" type="presParOf" srcId="{4C67C8BE-E0D9-4086-841D-0F9897DDE4D4}" destId="{C4A6A93F-8C5D-420F-B68C-9A4893E1DCC8}" srcOrd="0" destOrd="0" presId="urn:microsoft.com/office/officeart/2005/8/layout/chevron1"/>
    <dgm:cxn modelId="{48B0470F-DD27-4B00-A4D9-E871737E783A}" type="presParOf" srcId="{4C67C8BE-E0D9-4086-841D-0F9897DDE4D4}" destId="{D6DE72A8-912A-4F12-9F96-60E7BAE970A6}" srcOrd="1" destOrd="0" presId="urn:microsoft.com/office/officeart/2005/8/layout/chevron1"/>
    <dgm:cxn modelId="{B1B2FEC9-9A08-424F-A120-3D7B49D67999}" type="presParOf" srcId="{4C67C8BE-E0D9-4086-841D-0F9897DDE4D4}" destId="{851AB55E-1218-4BCE-B09A-943E5D5C8B71}" srcOrd="2" destOrd="0" presId="urn:microsoft.com/office/officeart/2005/8/layout/chevron1"/>
    <dgm:cxn modelId="{1A397C43-2E71-410F-9748-A0573A3FC21A}" type="presParOf" srcId="{4C67C8BE-E0D9-4086-841D-0F9897DDE4D4}" destId="{54835C28-13EF-4994-BDDE-4E7D3E591E12}" srcOrd="3" destOrd="0" presId="urn:microsoft.com/office/officeart/2005/8/layout/chevron1"/>
    <dgm:cxn modelId="{562F051C-B88B-4210-8496-96A047056F14}" type="presParOf" srcId="{4C67C8BE-E0D9-4086-841D-0F9897DDE4D4}" destId="{20360C3F-2900-4DD8-A964-6DF9BC1C9A7C}" srcOrd="4" destOrd="0" presId="urn:microsoft.com/office/officeart/2005/8/layout/chevron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25F173-2652-455B-90F4-1AD51B4DE20B}" type="doc">
      <dgm:prSet loTypeId="urn:microsoft.com/office/officeart/2005/8/layout/chevron1" loCatId="process" qsTypeId="urn:microsoft.com/office/officeart/2005/8/quickstyle/simple5" qsCatId="simple" csTypeId="urn:microsoft.com/office/officeart/2005/8/colors/accent3_2" csCatId="accent3" phldr="1"/>
      <dgm:spPr/>
    </dgm:pt>
    <dgm:pt modelId="{1BF9428E-5283-429B-91ED-A5C17CA84AAA}">
      <dgm:prSet phldrT="[Text]"/>
      <dgm:spPr>
        <a:ln>
          <a:solidFill>
            <a:schemeClr val="bg2">
              <a:lumMod val="10000"/>
            </a:schemeClr>
          </a:solidFill>
        </a:ln>
      </dgm:spPr>
      <dgm:t>
        <a:bodyPr/>
        <a:lstStyle/>
        <a:p>
          <a:r>
            <a:rPr lang="en-US" dirty="0" smtClean="0"/>
            <a:t>1. Click Animations Tab</a:t>
          </a:r>
          <a:endParaRPr lang="en-US" dirty="0"/>
        </a:p>
      </dgm:t>
    </dgm:pt>
    <dgm:pt modelId="{5FAC99F6-38CD-4A98-AA96-1BDDB087B635}" type="parTrans" cxnId="{353CD3EC-FFD0-46CE-B956-D662319F199A}">
      <dgm:prSet/>
      <dgm:spPr/>
      <dgm:t>
        <a:bodyPr/>
        <a:lstStyle/>
        <a:p>
          <a:endParaRPr lang="en-US"/>
        </a:p>
      </dgm:t>
    </dgm:pt>
    <dgm:pt modelId="{C0136182-CFF0-4AFA-ADE8-31BE0B18900F}" type="sibTrans" cxnId="{353CD3EC-FFD0-46CE-B956-D662319F199A}">
      <dgm:prSet/>
      <dgm:spPr/>
      <dgm:t>
        <a:bodyPr/>
        <a:lstStyle/>
        <a:p>
          <a:endParaRPr lang="en-US"/>
        </a:p>
      </dgm:t>
    </dgm:pt>
    <dgm:pt modelId="{F4664146-9DC5-402F-A30B-0D618AEACC36}">
      <dgm:prSet phldrT="[Text]"/>
      <dgm:spPr>
        <a:ln>
          <a:solidFill>
            <a:schemeClr val="bg2">
              <a:lumMod val="10000"/>
            </a:schemeClr>
          </a:solidFill>
        </a:ln>
      </dgm:spPr>
      <dgm:t>
        <a:bodyPr/>
        <a:lstStyle/>
        <a:p>
          <a:r>
            <a:rPr lang="en-US" dirty="0" smtClean="0"/>
            <a:t>2. Select Transition Type</a:t>
          </a:r>
          <a:endParaRPr lang="en-US" dirty="0"/>
        </a:p>
      </dgm:t>
    </dgm:pt>
    <dgm:pt modelId="{EE1106FB-12E9-4767-A7FA-2750FDF38CE6}" type="parTrans" cxnId="{952B492E-2E6F-4909-90FB-4E11FB1A9FDA}">
      <dgm:prSet/>
      <dgm:spPr/>
      <dgm:t>
        <a:bodyPr/>
        <a:lstStyle/>
        <a:p>
          <a:endParaRPr lang="en-US"/>
        </a:p>
      </dgm:t>
    </dgm:pt>
    <dgm:pt modelId="{B29532F9-1E61-4229-8AD8-9626C7F94623}" type="sibTrans" cxnId="{952B492E-2E6F-4909-90FB-4E11FB1A9FDA}">
      <dgm:prSet/>
      <dgm:spPr/>
      <dgm:t>
        <a:bodyPr/>
        <a:lstStyle/>
        <a:p>
          <a:endParaRPr lang="en-US"/>
        </a:p>
      </dgm:t>
    </dgm:pt>
    <dgm:pt modelId="{241196F6-271C-4C40-9371-86D035B3C85C}">
      <dgm:prSet phldrT="[Text]"/>
      <dgm:spPr>
        <a:ln>
          <a:solidFill>
            <a:schemeClr val="bg2">
              <a:lumMod val="10000"/>
            </a:schemeClr>
          </a:solidFill>
        </a:ln>
      </dgm:spPr>
      <dgm:t>
        <a:bodyPr/>
        <a:lstStyle/>
        <a:p>
          <a:r>
            <a:rPr lang="en-US" dirty="0" smtClean="0"/>
            <a:t>3.Select Transition to this Slide or All Slides</a:t>
          </a:r>
          <a:endParaRPr lang="en-US" dirty="0"/>
        </a:p>
      </dgm:t>
    </dgm:pt>
    <dgm:pt modelId="{6A116569-BDE3-4243-9EF5-3D8ACE30BD57}" type="parTrans" cxnId="{A7DCF4AD-92AE-4660-8718-BFCA92227F83}">
      <dgm:prSet/>
      <dgm:spPr/>
      <dgm:t>
        <a:bodyPr/>
        <a:lstStyle/>
        <a:p>
          <a:endParaRPr lang="en-US"/>
        </a:p>
      </dgm:t>
    </dgm:pt>
    <dgm:pt modelId="{DC977820-7D08-44D4-A3D1-409FFA5533AD}" type="sibTrans" cxnId="{A7DCF4AD-92AE-4660-8718-BFCA92227F83}">
      <dgm:prSet/>
      <dgm:spPr/>
      <dgm:t>
        <a:bodyPr/>
        <a:lstStyle/>
        <a:p>
          <a:endParaRPr lang="en-US"/>
        </a:p>
      </dgm:t>
    </dgm:pt>
    <dgm:pt modelId="{6021E798-9A1C-4BF4-A4E9-5FEEB45D29E2}" type="pres">
      <dgm:prSet presAssocID="{A725F173-2652-455B-90F4-1AD51B4DE20B}" presName="Name0" presStyleCnt="0">
        <dgm:presLayoutVars>
          <dgm:dir/>
          <dgm:animLvl val="lvl"/>
          <dgm:resizeHandles val="exact"/>
        </dgm:presLayoutVars>
      </dgm:prSet>
      <dgm:spPr/>
    </dgm:pt>
    <dgm:pt modelId="{7CD2F140-950F-4671-87EC-1225B7A8C460}" type="pres">
      <dgm:prSet presAssocID="{1BF9428E-5283-429B-91ED-A5C17CA84AAA}" presName="parTxOnly" presStyleLbl="node1" presStyleIdx="0" presStyleCnt="3">
        <dgm:presLayoutVars>
          <dgm:chMax val="0"/>
          <dgm:chPref val="0"/>
          <dgm:bulletEnabled val="1"/>
        </dgm:presLayoutVars>
      </dgm:prSet>
      <dgm:spPr/>
      <dgm:t>
        <a:bodyPr/>
        <a:lstStyle/>
        <a:p>
          <a:endParaRPr lang="en-US"/>
        </a:p>
      </dgm:t>
    </dgm:pt>
    <dgm:pt modelId="{28D84DB3-F4E2-4C01-B0BD-8CB7924FBC80}" type="pres">
      <dgm:prSet presAssocID="{C0136182-CFF0-4AFA-ADE8-31BE0B18900F}" presName="parTxOnlySpace" presStyleCnt="0"/>
      <dgm:spPr/>
    </dgm:pt>
    <dgm:pt modelId="{88DF202A-A418-43DE-9868-27A65824A9B3}" type="pres">
      <dgm:prSet presAssocID="{F4664146-9DC5-402F-A30B-0D618AEACC36}" presName="parTxOnly" presStyleLbl="node1" presStyleIdx="1" presStyleCnt="3">
        <dgm:presLayoutVars>
          <dgm:chMax val="0"/>
          <dgm:chPref val="0"/>
          <dgm:bulletEnabled val="1"/>
        </dgm:presLayoutVars>
      </dgm:prSet>
      <dgm:spPr/>
      <dgm:t>
        <a:bodyPr/>
        <a:lstStyle/>
        <a:p>
          <a:endParaRPr lang="en-US"/>
        </a:p>
      </dgm:t>
    </dgm:pt>
    <dgm:pt modelId="{42CDEBB8-0A13-466D-9C8E-5D2658CD32DF}" type="pres">
      <dgm:prSet presAssocID="{B29532F9-1E61-4229-8AD8-9626C7F94623}" presName="parTxOnlySpace" presStyleCnt="0"/>
      <dgm:spPr/>
    </dgm:pt>
    <dgm:pt modelId="{D47F39D2-1357-4A4D-9DA0-980A4D583525}" type="pres">
      <dgm:prSet presAssocID="{241196F6-271C-4C40-9371-86D035B3C85C}" presName="parTxOnly" presStyleLbl="node1" presStyleIdx="2" presStyleCnt="3">
        <dgm:presLayoutVars>
          <dgm:chMax val="0"/>
          <dgm:chPref val="0"/>
          <dgm:bulletEnabled val="1"/>
        </dgm:presLayoutVars>
      </dgm:prSet>
      <dgm:spPr/>
      <dgm:t>
        <a:bodyPr/>
        <a:lstStyle/>
        <a:p>
          <a:endParaRPr lang="en-US"/>
        </a:p>
      </dgm:t>
    </dgm:pt>
  </dgm:ptLst>
  <dgm:cxnLst>
    <dgm:cxn modelId="{353CD3EC-FFD0-46CE-B956-D662319F199A}" srcId="{A725F173-2652-455B-90F4-1AD51B4DE20B}" destId="{1BF9428E-5283-429B-91ED-A5C17CA84AAA}" srcOrd="0" destOrd="0" parTransId="{5FAC99F6-38CD-4A98-AA96-1BDDB087B635}" sibTransId="{C0136182-CFF0-4AFA-ADE8-31BE0B18900F}"/>
    <dgm:cxn modelId="{55FF9A99-DBAF-4C80-B709-59A4C1B1FE6C}" type="presOf" srcId="{241196F6-271C-4C40-9371-86D035B3C85C}" destId="{D47F39D2-1357-4A4D-9DA0-980A4D583525}" srcOrd="0" destOrd="0" presId="urn:microsoft.com/office/officeart/2005/8/layout/chevron1"/>
    <dgm:cxn modelId="{9BC8DF48-5F44-47C0-948B-0590DC7692DB}" type="presOf" srcId="{F4664146-9DC5-402F-A30B-0D618AEACC36}" destId="{88DF202A-A418-43DE-9868-27A65824A9B3}" srcOrd="0" destOrd="0" presId="urn:microsoft.com/office/officeart/2005/8/layout/chevron1"/>
    <dgm:cxn modelId="{91C5AF4E-D44C-4877-80B4-9F8748870FB1}" type="presOf" srcId="{A725F173-2652-455B-90F4-1AD51B4DE20B}" destId="{6021E798-9A1C-4BF4-A4E9-5FEEB45D29E2}" srcOrd="0" destOrd="0" presId="urn:microsoft.com/office/officeart/2005/8/layout/chevron1"/>
    <dgm:cxn modelId="{E0878294-B9FE-4F60-A5D4-E384183CA1AF}" type="presOf" srcId="{1BF9428E-5283-429B-91ED-A5C17CA84AAA}" destId="{7CD2F140-950F-4671-87EC-1225B7A8C460}" srcOrd="0" destOrd="0" presId="urn:microsoft.com/office/officeart/2005/8/layout/chevron1"/>
    <dgm:cxn modelId="{A7DCF4AD-92AE-4660-8718-BFCA92227F83}" srcId="{A725F173-2652-455B-90F4-1AD51B4DE20B}" destId="{241196F6-271C-4C40-9371-86D035B3C85C}" srcOrd="2" destOrd="0" parTransId="{6A116569-BDE3-4243-9EF5-3D8ACE30BD57}" sibTransId="{DC977820-7D08-44D4-A3D1-409FFA5533AD}"/>
    <dgm:cxn modelId="{952B492E-2E6F-4909-90FB-4E11FB1A9FDA}" srcId="{A725F173-2652-455B-90F4-1AD51B4DE20B}" destId="{F4664146-9DC5-402F-A30B-0D618AEACC36}" srcOrd="1" destOrd="0" parTransId="{EE1106FB-12E9-4767-A7FA-2750FDF38CE6}" sibTransId="{B29532F9-1E61-4229-8AD8-9626C7F94623}"/>
    <dgm:cxn modelId="{13090B42-18B9-4A80-A099-2F99DF6B0144}" type="presParOf" srcId="{6021E798-9A1C-4BF4-A4E9-5FEEB45D29E2}" destId="{7CD2F140-950F-4671-87EC-1225B7A8C460}" srcOrd="0" destOrd="0" presId="urn:microsoft.com/office/officeart/2005/8/layout/chevron1"/>
    <dgm:cxn modelId="{5E1DA50E-8ADA-42E1-82F7-6F621C4CE48F}" type="presParOf" srcId="{6021E798-9A1C-4BF4-A4E9-5FEEB45D29E2}" destId="{28D84DB3-F4E2-4C01-B0BD-8CB7924FBC80}" srcOrd="1" destOrd="0" presId="urn:microsoft.com/office/officeart/2005/8/layout/chevron1"/>
    <dgm:cxn modelId="{68B908D5-47E3-48B7-BF32-8C73ECE6C0AA}" type="presParOf" srcId="{6021E798-9A1C-4BF4-A4E9-5FEEB45D29E2}" destId="{88DF202A-A418-43DE-9868-27A65824A9B3}" srcOrd="2" destOrd="0" presId="urn:microsoft.com/office/officeart/2005/8/layout/chevron1"/>
    <dgm:cxn modelId="{7328E132-DFEE-4B69-AA9F-02DEB5DE1AF3}" type="presParOf" srcId="{6021E798-9A1C-4BF4-A4E9-5FEEB45D29E2}" destId="{42CDEBB8-0A13-466D-9C8E-5D2658CD32DF}" srcOrd="3" destOrd="0" presId="urn:microsoft.com/office/officeart/2005/8/layout/chevron1"/>
    <dgm:cxn modelId="{E7B59111-D6E4-4EA0-AF9E-465A3357A088}" type="presParOf" srcId="{6021E798-9A1C-4BF4-A4E9-5FEEB45D29E2}" destId="{D47F39D2-1357-4A4D-9DA0-980A4D58352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AABC36-9ABB-4855-8F4A-E48D8F3C84E8}" type="doc">
      <dgm:prSet loTypeId="urn:microsoft.com/office/officeart/2005/8/layout/vProcess5" loCatId="process" qsTypeId="urn:microsoft.com/office/officeart/2005/8/quickstyle/simple5" qsCatId="simple" csTypeId="urn:microsoft.com/office/officeart/2005/8/colors/accent3_2" csCatId="accent3" phldr="1"/>
      <dgm:spPr/>
      <dgm:t>
        <a:bodyPr/>
        <a:lstStyle/>
        <a:p>
          <a:endParaRPr lang="en-US"/>
        </a:p>
      </dgm:t>
    </dgm:pt>
    <dgm:pt modelId="{5C4141D9-6C6A-4AAB-9FCC-22BD296D3F74}">
      <dgm:prSet phldrT="[Text]"/>
      <dgm:spPr>
        <a:ln>
          <a:solidFill>
            <a:schemeClr val="bg2">
              <a:lumMod val="10000"/>
            </a:schemeClr>
          </a:solidFill>
        </a:ln>
      </dgm:spPr>
      <dgm:t>
        <a:bodyPr/>
        <a:lstStyle/>
        <a:p>
          <a:r>
            <a:rPr lang="en-US" b="1" dirty="0" smtClean="0"/>
            <a:t>1. Click Insert Tab</a:t>
          </a:r>
          <a:endParaRPr lang="en-US" b="1" dirty="0"/>
        </a:p>
      </dgm:t>
    </dgm:pt>
    <dgm:pt modelId="{A2E7C498-0249-4B83-A23C-DF36AD9030FF}" type="parTrans" cxnId="{2C29B48C-CD9F-452A-B372-56DB3B851CFC}">
      <dgm:prSet/>
      <dgm:spPr/>
      <dgm:t>
        <a:bodyPr/>
        <a:lstStyle/>
        <a:p>
          <a:endParaRPr lang="en-US"/>
        </a:p>
      </dgm:t>
    </dgm:pt>
    <dgm:pt modelId="{1EDB9989-767F-4B69-AB4D-62DB5E989CBD}" type="sibTrans" cxnId="{2C29B48C-CD9F-452A-B372-56DB3B851CFC}">
      <dgm:prSet/>
      <dgm:spPr>
        <a:ln>
          <a:solidFill>
            <a:schemeClr val="bg2">
              <a:lumMod val="10000"/>
              <a:alpha val="90000"/>
            </a:schemeClr>
          </a:solidFill>
        </a:ln>
      </dgm:spPr>
      <dgm:t>
        <a:bodyPr/>
        <a:lstStyle/>
        <a:p>
          <a:endParaRPr lang="en-US" dirty="0"/>
        </a:p>
      </dgm:t>
    </dgm:pt>
    <dgm:pt modelId="{BC5D0AD9-8DCB-4E01-9C45-3DE32D77B345}">
      <dgm:prSet phldrT="[Text]"/>
      <dgm:spPr>
        <a:ln>
          <a:solidFill>
            <a:schemeClr val="bg2">
              <a:lumMod val="10000"/>
            </a:schemeClr>
          </a:solidFill>
        </a:ln>
      </dgm:spPr>
      <dgm:t>
        <a:bodyPr/>
        <a:lstStyle/>
        <a:p>
          <a:r>
            <a:rPr lang="en-US" b="1" dirty="0" smtClean="0"/>
            <a:t>2. Select SmartArt</a:t>
          </a:r>
          <a:endParaRPr lang="en-US" b="1" dirty="0"/>
        </a:p>
      </dgm:t>
    </dgm:pt>
    <dgm:pt modelId="{90F92072-47C4-40D2-8B68-F887178D2A66}" type="parTrans" cxnId="{069AA8E9-CD98-40F0-9D81-74088D4E6070}">
      <dgm:prSet/>
      <dgm:spPr/>
      <dgm:t>
        <a:bodyPr/>
        <a:lstStyle/>
        <a:p>
          <a:endParaRPr lang="en-US"/>
        </a:p>
      </dgm:t>
    </dgm:pt>
    <dgm:pt modelId="{02A393D7-D90B-48F0-8104-BECF87A2E6F7}" type="sibTrans" cxnId="{069AA8E9-CD98-40F0-9D81-74088D4E6070}">
      <dgm:prSet/>
      <dgm:spPr>
        <a:ln>
          <a:solidFill>
            <a:schemeClr val="bg2">
              <a:lumMod val="10000"/>
              <a:alpha val="90000"/>
            </a:schemeClr>
          </a:solidFill>
        </a:ln>
      </dgm:spPr>
      <dgm:t>
        <a:bodyPr/>
        <a:lstStyle/>
        <a:p>
          <a:endParaRPr lang="en-US" dirty="0"/>
        </a:p>
      </dgm:t>
    </dgm:pt>
    <dgm:pt modelId="{4EC56337-E637-4259-98B0-B88D4F928908}">
      <dgm:prSet phldrT="[Text]"/>
      <dgm:spPr>
        <a:ln>
          <a:solidFill>
            <a:schemeClr val="bg2">
              <a:lumMod val="10000"/>
            </a:schemeClr>
          </a:solidFill>
        </a:ln>
      </dgm:spPr>
      <dgm:t>
        <a:bodyPr/>
        <a:lstStyle/>
        <a:p>
          <a:r>
            <a:rPr lang="en-US" b="1" dirty="0" smtClean="0"/>
            <a:t>3. Choose </a:t>
          </a:r>
          <a:endParaRPr lang="en-US" b="1" dirty="0"/>
        </a:p>
      </dgm:t>
    </dgm:pt>
    <dgm:pt modelId="{457DD6AC-0426-4E4E-81A8-433ED5C97436}" type="parTrans" cxnId="{AA91F55C-A632-498A-A0EF-DBCD51980CC8}">
      <dgm:prSet/>
      <dgm:spPr/>
      <dgm:t>
        <a:bodyPr/>
        <a:lstStyle/>
        <a:p>
          <a:endParaRPr lang="en-US"/>
        </a:p>
      </dgm:t>
    </dgm:pt>
    <dgm:pt modelId="{49A0B89B-587A-4CB9-8849-CB8FACD0DE8B}" type="sibTrans" cxnId="{AA91F55C-A632-498A-A0EF-DBCD51980CC8}">
      <dgm:prSet/>
      <dgm:spPr/>
      <dgm:t>
        <a:bodyPr/>
        <a:lstStyle/>
        <a:p>
          <a:endParaRPr lang="en-US"/>
        </a:p>
      </dgm:t>
    </dgm:pt>
    <dgm:pt modelId="{DAF519C9-6AB1-42C6-A01D-32FAA6BF26F3}" type="pres">
      <dgm:prSet presAssocID="{E3AABC36-9ABB-4855-8F4A-E48D8F3C84E8}" presName="outerComposite" presStyleCnt="0">
        <dgm:presLayoutVars>
          <dgm:chMax val="5"/>
          <dgm:dir/>
          <dgm:resizeHandles val="exact"/>
        </dgm:presLayoutVars>
      </dgm:prSet>
      <dgm:spPr/>
      <dgm:t>
        <a:bodyPr/>
        <a:lstStyle/>
        <a:p>
          <a:endParaRPr lang="en-US"/>
        </a:p>
      </dgm:t>
    </dgm:pt>
    <dgm:pt modelId="{B2E7A590-69AD-47FF-AF69-A318A63FE0D2}" type="pres">
      <dgm:prSet presAssocID="{E3AABC36-9ABB-4855-8F4A-E48D8F3C84E8}" presName="dummyMaxCanvas" presStyleCnt="0">
        <dgm:presLayoutVars/>
      </dgm:prSet>
      <dgm:spPr/>
      <dgm:t>
        <a:bodyPr/>
        <a:lstStyle/>
        <a:p>
          <a:endParaRPr lang="en-US"/>
        </a:p>
      </dgm:t>
    </dgm:pt>
    <dgm:pt modelId="{42881621-E2CD-44E4-8A61-658ED4461731}" type="pres">
      <dgm:prSet presAssocID="{E3AABC36-9ABB-4855-8F4A-E48D8F3C84E8}" presName="ThreeNodes_1" presStyleLbl="node1" presStyleIdx="0" presStyleCnt="3">
        <dgm:presLayoutVars>
          <dgm:bulletEnabled val="1"/>
        </dgm:presLayoutVars>
      </dgm:prSet>
      <dgm:spPr/>
      <dgm:t>
        <a:bodyPr/>
        <a:lstStyle/>
        <a:p>
          <a:endParaRPr lang="en-US"/>
        </a:p>
      </dgm:t>
    </dgm:pt>
    <dgm:pt modelId="{469F4D04-9A17-45BB-890F-BFE4D3A0086A}" type="pres">
      <dgm:prSet presAssocID="{E3AABC36-9ABB-4855-8F4A-E48D8F3C84E8}" presName="ThreeNodes_2" presStyleLbl="node1" presStyleIdx="1" presStyleCnt="3">
        <dgm:presLayoutVars>
          <dgm:bulletEnabled val="1"/>
        </dgm:presLayoutVars>
      </dgm:prSet>
      <dgm:spPr/>
      <dgm:t>
        <a:bodyPr/>
        <a:lstStyle/>
        <a:p>
          <a:endParaRPr lang="en-US"/>
        </a:p>
      </dgm:t>
    </dgm:pt>
    <dgm:pt modelId="{8D4BC841-EA90-4C47-A461-7BACF0D203EA}" type="pres">
      <dgm:prSet presAssocID="{E3AABC36-9ABB-4855-8F4A-E48D8F3C84E8}" presName="ThreeNodes_3" presStyleLbl="node1" presStyleIdx="2" presStyleCnt="3">
        <dgm:presLayoutVars>
          <dgm:bulletEnabled val="1"/>
        </dgm:presLayoutVars>
      </dgm:prSet>
      <dgm:spPr/>
      <dgm:t>
        <a:bodyPr/>
        <a:lstStyle/>
        <a:p>
          <a:endParaRPr lang="en-US"/>
        </a:p>
      </dgm:t>
    </dgm:pt>
    <dgm:pt modelId="{870BCE76-F0F8-40AC-9B96-4CE288F6E006}" type="pres">
      <dgm:prSet presAssocID="{E3AABC36-9ABB-4855-8F4A-E48D8F3C84E8}" presName="ThreeConn_1-2" presStyleLbl="fgAccFollowNode1" presStyleIdx="0" presStyleCnt="2">
        <dgm:presLayoutVars>
          <dgm:bulletEnabled val="1"/>
        </dgm:presLayoutVars>
      </dgm:prSet>
      <dgm:spPr/>
      <dgm:t>
        <a:bodyPr/>
        <a:lstStyle/>
        <a:p>
          <a:endParaRPr lang="en-US"/>
        </a:p>
      </dgm:t>
    </dgm:pt>
    <dgm:pt modelId="{2F26EA4D-8C7E-4FA5-8736-7096B9D4060D}" type="pres">
      <dgm:prSet presAssocID="{E3AABC36-9ABB-4855-8F4A-E48D8F3C84E8}" presName="ThreeConn_2-3" presStyleLbl="fgAccFollowNode1" presStyleIdx="1" presStyleCnt="2">
        <dgm:presLayoutVars>
          <dgm:bulletEnabled val="1"/>
        </dgm:presLayoutVars>
      </dgm:prSet>
      <dgm:spPr/>
      <dgm:t>
        <a:bodyPr/>
        <a:lstStyle/>
        <a:p>
          <a:endParaRPr lang="en-US"/>
        </a:p>
      </dgm:t>
    </dgm:pt>
    <dgm:pt modelId="{B59C0F5A-D618-4F0C-B04E-15082178D741}" type="pres">
      <dgm:prSet presAssocID="{E3AABC36-9ABB-4855-8F4A-E48D8F3C84E8}" presName="ThreeNodes_1_text" presStyleLbl="node1" presStyleIdx="2" presStyleCnt="3">
        <dgm:presLayoutVars>
          <dgm:bulletEnabled val="1"/>
        </dgm:presLayoutVars>
      </dgm:prSet>
      <dgm:spPr/>
      <dgm:t>
        <a:bodyPr/>
        <a:lstStyle/>
        <a:p>
          <a:endParaRPr lang="en-US"/>
        </a:p>
      </dgm:t>
    </dgm:pt>
    <dgm:pt modelId="{2FA49C54-A404-4F75-98B8-4CE0A15080F5}" type="pres">
      <dgm:prSet presAssocID="{E3AABC36-9ABB-4855-8F4A-E48D8F3C84E8}" presName="ThreeNodes_2_text" presStyleLbl="node1" presStyleIdx="2" presStyleCnt="3">
        <dgm:presLayoutVars>
          <dgm:bulletEnabled val="1"/>
        </dgm:presLayoutVars>
      </dgm:prSet>
      <dgm:spPr/>
      <dgm:t>
        <a:bodyPr/>
        <a:lstStyle/>
        <a:p>
          <a:endParaRPr lang="en-US"/>
        </a:p>
      </dgm:t>
    </dgm:pt>
    <dgm:pt modelId="{BCD4F54B-577E-4592-843C-AF42F7E89972}" type="pres">
      <dgm:prSet presAssocID="{E3AABC36-9ABB-4855-8F4A-E48D8F3C84E8}" presName="ThreeNodes_3_text" presStyleLbl="node1" presStyleIdx="2" presStyleCnt="3">
        <dgm:presLayoutVars>
          <dgm:bulletEnabled val="1"/>
        </dgm:presLayoutVars>
      </dgm:prSet>
      <dgm:spPr/>
      <dgm:t>
        <a:bodyPr/>
        <a:lstStyle/>
        <a:p>
          <a:endParaRPr lang="en-US"/>
        </a:p>
      </dgm:t>
    </dgm:pt>
  </dgm:ptLst>
  <dgm:cxnLst>
    <dgm:cxn modelId="{68073BF6-3945-41AB-B20A-2D0E2EED0C16}" type="presOf" srcId="{5C4141D9-6C6A-4AAB-9FCC-22BD296D3F74}" destId="{B59C0F5A-D618-4F0C-B04E-15082178D741}" srcOrd="1" destOrd="0" presId="urn:microsoft.com/office/officeart/2005/8/layout/vProcess5"/>
    <dgm:cxn modelId="{41335924-AFF8-4F41-94D7-44F1E2C52A50}" type="presOf" srcId="{E3AABC36-9ABB-4855-8F4A-E48D8F3C84E8}" destId="{DAF519C9-6AB1-42C6-A01D-32FAA6BF26F3}" srcOrd="0" destOrd="0" presId="urn:microsoft.com/office/officeart/2005/8/layout/vProcess5"/>
    <dgm:cxn modelId="{95CAEFEF-9D91-4CFD-BF77-B3CC5DC5474C}" type="presOf" srcId="{BC5D0AD9-8DCB-4E01-9C45-3DE32D77B345}" destId="{469F4D04-9A17-45BB-890F-BFE4D3A0086A}" srcOrd="0" destOrd="0" presId="urn:microsoft.com/office/officeart/2005/8/layout/vProcess5"/>
    <dgm:cxn modelId="{2C29B48C-CD9F-452A-B372-56DB3B851CFC}" srcId="{E3AABC36-9ABB-4855-8F4A-E48D8F3C84E8}" destId="{5C4141D9-6C6A-4AAB-9FCC-22BD296D3F74}" srcOrd="0" destOrd="0" parTransId="{A2E7C498-0249-4B83-A23C-DF36AD9030FF}" sibTransId="{1EDB9989-767F-4B69-AB4D-62DB5E989CBD}"/>
    <dgm:cxn modelId="{AA91F55C-A632-498A-A0EF-DBCD51980CC8}" srcId="{E3AABC36-9ABB-4855-8F4A-E48D8F3C84E8}" destId="{4EC56337-E637-4259-98B0-B88D4F928908}" srcOrd="2" destOrd="0" parTransId="{457DD6AC-0426-4E4E-81A8-433ED5C97436}" sibTransId="{49A0B89B-587A-4CB9-8849-CB8FACD0DE8B}"/>
    <dgm:cxn modelId="{405771A2-149F-4C81-A8A7-8DFCFBBAE955}" type="presOf" srcId="{4EC56337-E637-4259-98B0-B88D4F928908}" destId="{8D4BC841-EA90-4C47-A461-7BACF0D203EA}" srcOrd="0" destOrd="0" presId="urn:microsoft.com/office/officeart/2005/8/layout/vProcess5"/>
    <dgm:cxn modelId="{2A34E437-4F10-44BB-ADCA-642AA08D3952}" type="presOf" srcId="{5C4141D9-6C6A-4AAB-9FCC-22BD296D3F74}" destId="{42881621-E2CD-44E4-8A61-658ED4461731}" srcOrd="0" destOrd="0" presId="urn:microsoft.com/office/officeart/2005/8/layout/vProcess5"/>
    <dgm:cxn modelId="{61E9E520-6DDE-41E7-A59C-983EDF6AC96E}" type="presOf" srcId="{4EC56337-E637-4259-98B0-B88D4F928908}" destId="{BCD4F54B-577E-4592-843C-AF42F7E89972}" srcOrd="1" destOrd="0" presId="urn:microsoft.com/office/officeart/2005/8/layout/vProcess5"/>
    <dgm:cxn modelId="{9C794B58-134F-4CB9-8999-8742893AE033}" type="presOf" srcId="{02A393D7-D90B-48F0-8104-BECF87A2E6F7}" destId="{2F26EA4D-8C7E-4FA5-8736-7096B9D4060D}" srcOrd="0" destOrd="0" presId="urn:microsoft.com/office/officeart/2005/8/layout/vProcess5"/>
    <dgm:cxn modelId="{069AA8E9-CD98-40F0-9D81-74088D4E6070}" srcId="{E3AABC36-9ABB-4855-8F4A-E48D8F3C84E8}" destId="{BC5D0AD9-8DCB-4E01-9C45-3DE32D77B345}" srcOrd="1" destOrd="0" parTransId="{90F92072-47C4-40D2-8B68-F887178D2A66}" sibTransId="{02A393D7-D90B-48F0-8104-BECF87A2E6F7}"/>
    <dgm:cxn modelId="{F6C38573-34D0-4798-ADEF-053796E2B7B4}" type="presOf" srcId="{1EDB9989-767F-4B69-AB4D-62DB5E989CBD}" destId="{870BCE76-F0F8-40AC-9B96-4CE288F6E006}" srcOrd="0" destOrd="0" presId="urn:microsoft.com/office/officeart/2005/8/layout/vProcess5"/>
    <dgm:cxn modelId="{57FDADC5-8777-48CA-BC84-43FFECABBAE9}" type="presOf" srcId="{BC5D0AD9-8DCB-4E01-9C45-3DE32D77B345}" destId="{2FA49C54-A404-4F75-98B8-4CE0A15080F5}" srcOrd="1" destOrd="0" presId="urn:microsoft.com/office/officeart/2005/8/layout/vProcess5"/>
    <dgm:cxn modelId="{54A0059C-6F93-4EEE-B3AB-1B1EBFABB401}" type="presParOf" srcId="{DAF519C9-6AB1-42C6-A01D-32FAA6BF26F3}" destId="{B2E7A590-69AD-47FF-AF69-A318A63FE0D2}" srcOrd="0" destOrd="0" presId="urn:microsoft.com/office/officeart/2005/8/layout/vProcess5"/>
    <dgm:cxn modelId="{77026735-CF24-4A7D-A6E2-4D5D8855FED5}" type="presParOf" srcId="{DAF519C9-6AB1-42C6-A01D-32FAA6BF26F3}" destId="{42881621-E2CD-44E4-8A61-658ED4461731}" srcOrd="1" destOrd="0" presId="urn:microsoft.com/office/officeart/2005/8/layout/vProcess5"/>
    <dgm:cxn modelId="{5DC696BC-A782-45B6-8F94-5ADE35C7F4D4}" type="presParOf" srcId="{DAF519C9-6AB1-42C6-A01D-32FAA6BF26F3}" destId="{469F4D04-9A17-45BB-890F-BFE4D3A0086A}" srcOrd="2" destOrd="0" presId="urn:microsoft.com/office/officeart/2005/8/layout/vProcess5"/>
    <dgm:cxn modelId="{80264F44-B529-47B2-AAFC-21777E8966E5}" type="presParOf" srcId="{DAF519C9-6AB1-42C6-A01D-32FAA6BF26F3}" destId="{8D4BC841-EA90-4C47-A461-7BACF0D203EA}" srcOrd="3" destOrd="0" presId="urn:microsoft.com/office/officeart/2005/8/layout/vProcess5"/>
    <dgm:cxn modelId="{26D18DB0-9FE6-4D7E-9EB7-E535CA8BDAB0}" type="presParOf" srcId="{DAF519C9-6AB1-42C6-A01D-32FAA6BF26F3}" destId="{870BCE76-F0F8-40AC-9B96-4CE288F6E006}" srcOrd="4" destOrd="0" presId="urn:microsoft.com/office/officeart/2005/8/layout/vProcess5"/>
    <dgm:cxn modelId="{50711341-B65D-438E-B390-DF727308323E}" type="presParOf" srcId="{DAF519C9-6AB1-42C6-A01D-32FAA6BF26F3}" destId="{2F26EA4D-8C7E-4FA5-8736-7096B9D4060D}" srcOrd="5" destOrd="0" presId="urn:microsoft.com/office/officeart/2005/8/layout/vProcess5"/>
    <dgm:cxn modelId="{127F69C2-1389-478D-B482-E330B62C5908}" type="presParOf" srcId="{DAF519C9-6AB1-42C6-A01D-32FAA6BF26F3}" destId="{B59C0F5A-D618-4F0C-B04E-15082178D741}" srcOrd="6" destOrd="0" presId="urn:microsoft.com/office/officeart/2005/8/layout/vProcess5"/>
    <dgm:cxn modelId="{EAD0D36B-18B4-4547-9918-DA97EF01343F}" type="presParOf" srcId="{DAF519C9-6AB1-42C6-A01D-32FAA6BF26F3}" destId="{2FA49C54-A404-4F75-98B8-4CE0A15080F5}" srcOrd="7" destOrd="0" presId="urn:microsoft.com/office/officeart/2005/8/layout/vProcess5"/>
    <dgm:cxn modelId="{5057ED50-3B47-4E3F-9A9A-AD2222F80BED}" type="presParOf" srcId="{DAF519C9-6AB1-42C6-A01D-32FAA6BF26F3}" destId="{BCD4F54B-577E-4592-843C-AF42F7E89972}" srcOrd="8" destOrd="0" presId="urn:microsoft.com/office/officeart/2005/8/layout/vProcess5"/>
  </dgm:cxnLst>
  <dgm:bg>
    <a:noFill/>
    <a:effectLst>
      <a:outerShdw blurRad="50800" dist="50800" dir="5400000" algn="ctr" rotWithShape="0">
        <a:schemeClr val="bg2">
          <a:lumMod val="25000"/>
        </a:scheme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D37DB-AF2F-4CD6-830D-10C630906420}">
      <dsp:nvSpPr>
        <dsp:cNvPr id="0" name=""/>
        <dsp:cNvSpPr/>
      </dsp:nvSpPr>
      <dsp:spPr>
        <a:xfrm>
          <a:off x="1078418" y="2363965"/>
          <a:ext cx="2073919" cy="1549287"/>
        </a:xfrm>
        <a:prstGeom prst="rect">
          <a:avLst/>
        </a:prstGeom>
        <a:solidFill>
          <a:schemeClr val="accent3">
            <a:lumMod val="20000"/>
            <a:lumOff val="8000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solidFill>
            </a:rPr>
            <a:t>This will allow you to prevent advancing the slide when you click the mouse button.</a:t>
          </a:r>
          <a:endParaRPr lang="en-US" sz="1600" b="1" kern="1200" dirty="0">
            <a:solidFill>
              <a:schemeClr val="tx1"/>
            </a:solidFill>
          </a:endParaRPr>
        </a:p>
      </dsp:txBody>
      <dsp:txXfrm>
        <a:off x="1410245" y="2363965"/>
        <a:ext cx="1742092" cy="1549287"/>
      </dsp:txXfrm>
    </dsp:sp>
    <dsp:sp modelId="{40EB1BD6-002A-47DE-8BDD-501EBFF46B41}">
      <dsp:nvSpPr>
        <dsp:cNvPr id="0" name=""/>
        <dsp:cNvSpPr/>
      </dsp:nvSpPr>
      <dsp:spPr>
        <a:xfrm>
          <a:off x="685797" y="1803398"/>
          <a:ext cx="837103" cy="881346"/>
        </a:xfrm>
        <a:prstGeom prst="ellipse">
          <a:avLst/>
        </a:prstGeom>
        <a:solidFill>
          <a:schemeClr val="accent3">
            <a:lumMod val="20000"/>
            <a:lumOff val="8000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solidFill>
                <a:schemeClr val="tx1"/>
              </a:solidFill>
            </a:rPr>
            <a:t>1</a:t>
          </a:r>
          <a:endParaRPr lang="en-US" sz="4500" kern="1200" dirty="0">
            <a:solidFill>
              <a:schemeClr val="tx1"/>
            </a:solidFill>
          </a:endParaRPr>
        </a:p>
      </dsp:txBody>
      <dsp:txXfrm>
        <a:off x="808388" y="1932468"/>
        <a:ext cx="591921" cy="623206"/>
      </dsp:txXfrm>
    </dsp:sp>
    <dsp:sp modelId="{96EF3E1C-59CC-4C7F-8748-8F87BABEFC8E}">
      <dsp:nvSpPr>
        <dsp:cNvPr id="0" name=""/>
        <dsp:cNvSpPr/>
      </dsp:nvSpPr>
      <dsp:spPr>
        <a:xfrm>
          <a:off x="3769308" y="2170482"/>
          <a:ext cx="2077156" cy="1770270"/>
        </a:xfrm>
        <a:prstGeom prst="rect">
          <a:avLst/>
        </a:prstGeom>
        <a:solidFill>
          <a:schemeClr val="accent3">
            <a:lumMod val="20000"/>
            <a:lumOff val="8000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solidFill>
            </a:rPr>
            <a:t>Make sure you click on the tab that reads apply to all.</a:t>
          </a:r>
          <a:endParaRPr lang="en-US" sz="1600" b="1" kern="1200" dirty="0">
            <a:solidFill>
              <a:schemeClr val="tx1"/>
            </a:solidFill>
          </a:endParaRPr>
        </a:p>
      </dsp:txBody>
      <dsp:txXfrm>
        <a:off x="4101653" y="2170482"/>
        <a:ext cx="1744811" cy="1770270"/>
      </dsp:txXfrm>
    </dsp:sp>
    <dsp:sp modelId="{2D801E43-3CA7-452C-B889-9218664B88E1}">
      <dsp:nvSpPr>
        <dsp:cNvPr id="0" name=""/>
        <dsp:cNvSpPr/>
      </dsp:nvSpPr>
      <dsp:spPr>
        <a:xfrm>
          <a:off x="3442656" y="1884516"/>
          <a:ext cx="778369" cy="829595"/>
        </a:xfrm>
        <a:prstGeom prst="ellipse">
          <a:avLst/>
        </a:prstGeom>
        <a:solidFill>
          <a:schemeClr val="accent3">
            <a:lumMod val="20000"/>
            <a:lumOff val="8000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00250">
            <a:lnSpc>
              <a:spcPct val="90000"/>
            </a:lnSpc>
            <a:spcBef>
              <a:spcPct val="0"/>
            </a:spcBef>
            <a:spcAft>
              <a:spcPct val="35000"/>
            </a:spcAft>
          </a:pPr>
          <a:r>
            <a:rPr lang="en-US" sz="4500" kern="1200" dirty="0" smtClean="0">
              <a:solidFill>
                <a:schemeClr val="tx1"/>
              </a:solidFill>
            </a:rPr>
            <a:t>2</a:t>
          </a:r>
          <a:endParaRPr lang="en-US" sz="4500" kern="1200" dirty="0">
            <a:solidFill>
              <a:schemeClr val="tx1"/>
            </a:solidFill>
          </a:endParaRPr>
        </a:p>
      </dsp:txBody>
      <dsp:txXfrm>
        <a:off x="3556646" y="2006007"/>
        <a:ext cx="550389" cy="5866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81621-E2CD-44E4-8A61-658ED4461731}">
      <dsp:nvSpPr>
        <dsp:cNvPr id="0" name=""/>
        <dsp:cNvSpPr/>
      </dsp:nvSpPr>
      <dsp:spPr>
        <a:xfrm>
          <a:off x="0" y="0"/>
          <a:ext cx="2526030" cy="9067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1. Click Insert Tab</a:t>
          </a:r>
          <a:endParaRPr lang="en-US" sz="2000" b="1" kern="1200" dirty="0"/>
        </a:p>
      </dsp:txBody>
      <dsp:txXfrm>
        <a:off x="26559" y="26559"/>
        <a:ext cx="1547543" cy="853662"/>
      </dsp:txXfrm>
    </dsp:sp>
    <dsp:sp modelId="{469F4D04-9A17-45BB-890F-BFE4D3A0086A}">
      <dsp:nvSpPr>
        <dsp:cNvPr id="0" name=""/>
        <dsp:cNvSpPr/>
      </dsp:nvSpPr>
      <dsp:spPr>
        <a:xfrm>
          <a:off x="222884" y="1057910"/>
          <a:ext cx="2526030" cy="9067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2. Select Clip Art</a:t>
          </a:r>
          <a:endParaRPr lang="en-US" sz="2000" b="1" kern="1200" dirty="0"/>
        </a:p>
      </dsp:txBody>
      <dsp:txXfrm>
        <a:off x="249443" y="1084469"/>
        <a:ext cx="1660620" cy="853662"/>
      </dsp:txXfrm>
    </dsp:sp>
    <dsp:sp modelId="{8D4BC841-EA90-4C47-A461-7BACF0D203EA}">
      <dsp:nvSpPr>
        <dsp:cNvPr id="0" name=""/>
        <dsp:cNvSpPr/>
      </dsp:nvSpPr>
      <dsp:spPr>
        <a:xfrm>
          <a:off x="445769" y="2115820"/>
          <a:ext cx="2526030" cy="90678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3. Choose </a:t>
          </a:r>
          <a:endParaRPr lang="en-US" sz="2000" b="1" kern="1200" dirty="0"/>
        </a:p>
      </dsp:txBody>
      <dsp:txXfrm>
        <a:off x="472328" y="2142379"/>
        <a:ext cx="1660620" cy="853662"/>
      </dsp:txXfrm>
    </dsp:sp>
    <dsp:sp modelId="{870BCE76-F0F8-40AC-9B96-4CE288F6E006}">
      <dsp:nvSpPr>
        <dsp:cNvPr id="0" name=""/>
        <dsp:cNvSpPr/>
      </dsp:nvSpPr>
      <dsp:spPr>
        <a:xfrm>
          <a:off x="1936623" y="687641"/>
          <a:ext cx="589407" cy="589407"/>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bg2">
              <a:lumMod val="10000"/>
              <a:alpha val="9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2069240" y="687641"/>
        <a:ext cx="324173" cy="443529"/>
      </dsp:txXfrm>
    </dsp:sp>
    <dsp:sp modelId="{2F26EA4D-8C7E-4FA5-8736-7096B9D4060D}">
      <dsp:nvSpPr>
        <dsp:cNvPr id="0" name=""/>
        <dsp:cNvSpPr/>
      </dsp:nvSpPr>
      <dsp:spPr>
        <a:xfrm>
          <a:off x="2159507" y="1739506"/>
          <a:ext cx="589407" cy="589407"/>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bg2">
              <a:lumMod val="10000"/>
              <a:alpha val="9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2292124" y="1739506"/>
        <a:ext cx="324173" cy="4435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A93F-8C5D-420F-B68C-9A4893E1DCC8}">
      <dsp:nvSpPr>
        <dsp:cNvPr id="0" name=""/>
        <dsp:cNvSpPr/>
      </dsp:nvSpPr>
      <dsp:spPr>
        <a:xfrm>
          <a:off x="2366" y="1455395"/>
          <a:ext cx="2883024" cy="1153209"/>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1. Click Insert Tab</a:t>
          </a:r>
          <a:endParaRPr lang="en-US" sz="2700" kern="1200" dirty="0"/>
        </a:p>
      </dsp:txBody>
      <dsp:txXfrm>
        <a:off x="578971" y="1455395"/>
        <a:ext cx="1729815" cy="1153209"/>
      </dsp:txXfrm>
    </dsp:sp>
    <dsp:sp modelId="{851AB55E-1218-4BCE-B09A-943E5D5C8B71}">
      <dsp:nvSpPr>
        <dsp:cNvPr id="0" name=""/>
        <dsp:cNvSpPr/>
      </dsp:nvSpPr>
      <dsp:spPr>
        <a:xfrm>
          <a:off x="2597087" y="1455395"/>
          <a:ext cx="2883024" cy="1153209"/>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2. Click Media Clips</a:t>
          </a:r>
          <a:endParaRPr lang="en-US" sz="2700" kern="1200" dirty="0"/>
        </a:p>
      </dsp:txBody>
      <dsp:txXfrm>
        <a:off x="3173692" y="1455395"/>
        <a:ext cx="1729815" cy="1153209"/>
      </dsp:txXfrm>
    </dsp:sp>
    <dsp:sp modelId="{20360C3F-2900-4DD8-A964-6DF9BC1C9A7C}">
      <dsp:nvSpPr>
        <dsp:cNvPr id="0" name=""/>
        <dsp:cNvSpPr/>
      </dsp:nvSpPr>
      <dsp:spPr>
        <a:xfrm>
          <a:off x="5191809" y="1455395"/>
          <a:ext cx="2883024" cy="1153209"/>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n-US" sz="2700" kern="1200" dirty="0" smtClean="0"/>
            <a:t>3. Browse for sound clip</a:t>
          </a:r>
          <a:endParaRPr lang="en-US" sz="2700" kern="1200" dirty="0"/>
        </a:p>
      </dsp:txBody>
      <dsp:txXfrm>
        <a:off x="5768414" y="1455395"/>
        <a:ext cx="1729815" cy="11532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2F140-950F-4671-87EC-1225B7A8C460}">
      <dsp:nvSpPr>
        <dsp:cNvPr id="0" name=""/>
        <dsp:cNvSpPr/>
      </dsp:nvSpPr>
      <dsp:spPr>
        <a:xfrm>
          <a:off x="2477" y="1872696"/>
          <a:ext cx="3019015" cy="1207606"/>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1. Click Animations Tab</a:t>
          </a:r>
          <a:endParaRPr lang="en-US" sz="2200" kern="1200" dirty="0"/>
        </a:p>
      </dsp:txBody>
      <dsp:txXfrm>
        <a:off x="606280" y="1872696"/>
        <a:ext cx="1811409" cy="1207606"/>
      </dsp:txXfrm>
    </dsp:sp>
    <dsp:sp modelId="{88DF202A-A418-43DE-9868-27A65824A9B3}">
      <dsp:nvSpPr>
        <dsp:cNvPr id="0" name=""/>
        <dsp:cNvSpPr/>
      </dsp:nvSpPr>
      <dsp:spPr>
        <a:xfrm>
          <a:off x="2719592" y="1872696"/>
          <a:ext cx="3019015" cy="1207606"/>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2. Select Transition Type</a:t>
          </a:r>
          <a:endParaRPr lang="en-US" sz="2200" kern="1200" dirty="0"/>
        </a:p>
      </dsp:txBody>
      <dsp:txXfrm>
        <a:off x="3323395" y="1872696"/>
        <a:ext cx="1811409" cy="1207606"/>
      </dsp:txXfrm>
    </dsp:sp>
    <dsp:sp modelId="{D47F39D2-1357-4A4D-9DA0-980A4D583525}">
      <dsp:nvSpPr>
        <dsp:cNvPr id="0" name=""/>
        <dsp:cNvSpPr/>
      </dsp:nvSpPr>
      <dsp:spPr>
        <a:xfrm>
          <a:off x="5436706" y="1872696"/>
          <a:ext cx="3019015" cy="1207606"/>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8011" tIns="29337" rIns="29337" bIns="29337" numCol="1" spcCol="1270" anchor="ctr" anchorCtr="0">
          <a:noAutofit/>
        </a:bodyPr>
        <a:lstStyle/>
        <a:p>
          <a:pPr lvl="0" algn="ctr" defTabSz="977900">
            <a:lnSpc>
              <a:spcPct val="90000"/>
            </a:lnSpc>
            <a:spcBef>
              <a:spcPct val="0"/>
            </a:spcBef>
            <a:spcAft>
              <a:spcPct val="35000"/>
            </a:spcAft>
          </a:pPr>
          <a:r>
            <a:rPr lang="en-US" sz="2200" kern="1200" dirty="0" smtClean="0"/>
            <a:t>3.Select Transition to this Slide or All Slides</a:t>
          </a:r>
          <a:endParaRPr lang="en-US" sz="2200" kern="1200" dirty="0"/>
        </a:p>
      </dsp:txBody>
      <dsp:txXfrm>
        <a:off x="6040509" y="1872696"/>
        <a:ext cx="1811409" cy="12076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81621-E2CD-44E4-8A61-658ED4461731}">
      <dsp:nvSpPr>
        <dsp:cNvPr id="0" name=""/>
        <dsp:cNvSpPr/>
      </dsp:nvSpPr>
      <dsp:spPr>
        <a:xfrm>
          <a:off x="0" y="0"/>
          <a:ext cx="2396490" cy="89154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t>1. Click Insert Tab</a:t>
          </a:r>
          <a:endParaRPr lang="en-US" sz="1900" b="1" kern="1200" dirty="0"/>
        </a:p>
      </dsp:txBody>
      <dsp:txXfrm>
        <a:off x="26112" y="26112"/>
        <a:ext cx="1434449" cy="839316"/>
      </dsp:txXfrm>
    </dsp:sp>
    <dsp:sp modelId="{469F4D04-9A17-45BB-890F-BFE4D3A0086A}">
      <dsp:nvSpPr>
        <dsp:cNvPr id="0" name=""/>
        <dsp:cNvSpPr/>
      </dsp:nvSpPr>
      <dsp:spPr>
        <a:xfrm>
          <a:off x="211454" y="1040130"/>
          <a:ext cx="2396490" cy="89154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t>2. Select SmartArt</a:t>
          </a:r>
          <a:endParaRPr lang="en-US" sz="1900" b="1" kern="1200" dirty="0"/>
        </a:p>
      </dsp:txBody>
      <dsp:txXfrm>
        <a:off x="237566" y="1066242"/>
        <a:ext cx="1553310" cy="839316"/>
      </dsp:txXfrm>
    </dsp:sp>
    <dsp:sp modelId="{8D4BC841-EA90-4C47-A461-7BACF0D203EA}">
      <dsp:nvSpPr>
        <dsp:cNvPr id="0" name=""/>
        <dsp:cNvSpPr/>
      </dsp:nvSpPr>
      <dsp:spPr>
        <a:xfrm>
          <a:off x="422909" y="2080260"/>
          <a:ext cx="2396490" cy="891540"/>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solidFill>
            <a:schemeClr val="bg2">
              <a:lumMod val="10000"/>
            </a:scheme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t>3. Choose </a:t>
          </a:r>
          <a:endParaRPr lang="en-US" sz="1900" b="1" kern="1200" dirty="0"/>
        </a:p>
      </dsp:txBody>
      <dsp:txXfrm>
        <a:off x="449021" y="2106372"/>
        <a:ext cx="1553310" cy="839316"/>
      </dsp:txXfrm>
    </dsp:sp>
    <dsp:sp modelId="{870BCE76-F0F8-40AC-9B96-4CE288F6E006}">
      <dsp:nvSpPr>
        <dsp:cNvPr id="0" name=""/>
        <dsp:cNvSpPr/>
      </dsp:nvSpPr>
      <dsp:spPr>
        <a:xfrm>
          <a:off x="1816989" y="676084"/>
          <a:ext cx="579501" cy="579501"/>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bg2">
              <a:lumMod val="10000"/>
              <a:alpha val="9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1947377" y="676084"/>
        <a:ext cx="318725" cy="436075"/>
      </dsp:txXfrm>
    </dsp:sp>
    <dsp:sp modelId="{2F26EA4D-8C7E-4FA5-8736-7096B9D4060D}">
      <dsp:nvSpPr>
        <dsp:cNvPr id="0" name=""/>
        <dsp:cNvSpPr/>
      </dsp:nvSpPr>
      <dsp:spPr>
        <a:xfrm>
          <a:off x="2028443" y="1710270"/>
          <a:ext cx="579501" cy="579501"/>
        </a:xfrm>
        <a:prstGeom prst="downArrow">
          <a:avLst>
            <a:gd name="adj1" fmla="val 55000"/>
            <a:gd name="adj2" fmla="val 45000"/>
          </a:avLst>
        </a:prstGeom>
        <a:solidFill>
          <a:schemeClr val="accent3">
            <a:alpha val="90000"/>
            <a:tint val="40000"/>
            <a:hueOff val="0"/>
            <a:satOff val="0"/>
            <a:lumOff val="0"/>
            <a:alphaOff val="0"/>
          </a:schemeClr>
        </a:solidFill>
        <a:ln w="9525" cap="flat" cmpd="sng" algn="ctr">
          <a:solidFill>
            <a:schemeClr val="bg2">
              <a:lumMod val="10000"/>
              <a:alpha val="9000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dirty="0"/>
        </a:p>
      </dsp:txBody>
      <dsp:txXfrm>
        <a:off x="2158831" y="1710270"/>
        <a:ext cx="318725" cy="4360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1C2468E-78A9-4DDB-A73A-B609F58FE257}" type="datetimeFigureOut">
              <a:rPr lang="en-US"/>
              <a:pPr>
                <a:defRPr/>
              </a:pPr>
              <a:t>10/15/2019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a:t>
            </a:r>
            <a:endParaRPr lang="en-US"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26A1378-26A5-4D46-9B86-85355665F74F}" type="slidenum">
              <a:rPr lang="en-US"/>
              <a:pPr/>
              <a:t>‹#›</a:t>
            </a:fld>
            <a:endParaRPr lang="en-US"/>
          </a:p>
        </p:txBody>
      </p:sp>
    </p:spTree>
    <p:extLst>
      <p:ext uri="{BB962C8B-B14F-4D97-AF65-F5344CB8AC3E}">
        <p14:creationId xmlns:p14="http://schemas.microsoft.com/office/powerpoint/2010/main" val="1761072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5521D11A-D69C-441F-8571-F225506AA038}" type="datetimeFigureOut">
              <a:rPr lang="en-US"/>
              <a:pPr>
                <a:defRPr/>
              </a:pPr>
              <a:t>10/15/2019</a:t>
            </a:fld>
            <a:endParaRPr lang="en-US" dirty="0"/>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lvl1pPr>
          </a:lstStyle>
          <a:p>
            <a:fld id="{14282CA4-C8F6-4A31-8F7D-D07B6ECA886E}" type="slidenum">
              <a:rPr lang="en-US"/>
              <a:pPr/>
              <a:t>‹#›</a:t>
            </a:fld>
            <a:endParaRPr lang="en-US"/>
          </a:p>
        </p:txBody>
      </p:sp>
    </p:spTree>
    <p:extLst>
      <p:ext uri="{BB962C8B-B14F-4D97-AF65-F5344CB8AC3E}">
        <p14:creationId xmlns:p14="http://schemas.microsoft.com/office/powerpoint/2010/main" val="3001670458"/>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65EC9F-1FA8-4EED-8C4E-48E476A67E05}" type="datetimeFigureOut">
              <a:rPr lang="en-US"/>
              <a:pPr>
                <a:defRPr/>
              </a:pPr>
              <a:t>10/15/2019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0B8432F-8CCB-41EE-91F9-A27061149E40}" type="slidenum">
              <a:rPr lang="en-US"/>
              <a:pPr/>
              <a:t>‹#›</a:t>
            </a:fld>
            <a:endParaRPr lang="en-US"/>
          </a:p>
        </p:txBody>
      </p:sp>
    </p:spTree>
    <p:extLst>
      <p:ext uri="{BB962C8B-B14F-4D97-AF65-F5344CB8AC3E}">
        <p14:creationId xmlns:p14="http://schemas.microsoft.com/office/powerpoint/2010/main" val="2458291927"/>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fld id="{C86CD2C5-99AB-42D0-924C-50D4BAE0E24A}" type="slidenum">
              <a:rPr lang="en-US"/>
              <a:pPr/>
              <a:t>‹#›</a:t>
            </a:fld>
            <a:endParaRPr lang="en-US"/>
          </a:p>
        </p:txBody>
      </p:sp>
      <p:sp>
        <p:nvSpPr>
          <p:cNvPr id="14" name="Date Placeholder 3"/>
          <p:cNvSpPr>
            <a:spLocks noGrp="1"/>
          </p:cNvSpPr>
          <p:nvPr>
            <p:ph type="dt" sz="half" idx="11"/>
          </p:nvPr>
        </p:nvSpPr>
        <p:spPr/>
        <p:txBody>
          <a:bodyPr/>
          <a:lstStyle>
            <a:lvl1pPr>
              <a:defRPr/>
            </a:lvl1pPr>
          </a:lstStyle>
          <a:p>
            <a:pPr>
              <a:defRPr/>
            </a:pPr>
            <a:fld id="{A57C8A46-0050-4561-9B25-1468FB3AD4A0}" type="datetimeFigureOut">
              <a:rPr lang="en-US"/>
              <a:pPr>
                <a:defRPr/>
              </a:pPr>
              <a:t>10/15/2019</a:t>
            </a:fld>
            <a:endParaRPr lang="en-US" dirty="0"/>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697521908"/>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5FA9F5-CE48-45BA-8431-98592F15E2CD}" type="datetimeFigureOut">
              <a:rPr lang="en-US"/>
              <a:pPr>
                <a:defRPr/>
              </a:pPr>
              <a:t>10/15/2019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fld id="{41513149-C39A-4402-B782-F8E2F5350A62}" type="slidenum">
              <a:rPr lang="en-US"/>
              <a:pPr/>
              <a:t>‹#›</a:t>
            </a:fld>
            <a:endParaRPr lang="en-US"/>
          </a:p>
        </p:txBody>
      </p:sp>
    </p:spTree>
    <p:extLst>
      <p:ext uri="{BB962C8B-B14F-4D97-AF65-F5344CB8AC3E}">
        <p14:creationId xmlns:p14="http://schemas.microsoft.com/office/powerpoint/2010/main" val="2255634293"/>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B0C725FB-D96B-49D4-83DC-628D8BFE84B0}" type="datetimeFigureOut">
              <a:rPr lang="en-US"/>
              <a:pPr>
                <a:defRPr/>
              </a:pPr>
              <a:t>10/15/2019</a:t>
            </a:fld>
            <a:endParaRPr lang="en-US" dirty="0"/>
          </a:p>
        </p:txBody>
      </p:sp>
      <p:sp>
        <p:nvSpPr>
          <p:cNvPr id="17" name="Slide Number Placeholder 5"/>
          <p:cNvSpPr>
            <a:spLocks noGrp="1"/>
          </p:cNvSpPr>
          <p:nvPr>
            <p:ph type="sldNum" sz="quarter" idx="12"/>
          </p:nvPr>
        </p:nvSpPr>
        <p:spPr>
          <a:xfrm>
            <a:off x="4343400" y="2198688"/>
            <a:ext cx="457200" cy="441325"/>
          </a:xfrm>
        </p:spPr>
        <p:txBody>
          <a:bodyPr/>
          <a:lstStyle>
            <a:lvl1pPr>
              <a:defRPr/>
            </a:lvl1pPr>
          </a:lstStyle>
          <a:p>
            <a:fld id="{CFD73A02-E716-4643-AE85-2D1C4734E752}" type="slidenum">
              <a:rPr lang="en-US"/>
              <a:pPr/>
              <a:t>‹#›</a:t>
            </a:fld>
            <a:endParaRPr lang="en-US"/>
          </a:p>
        </p:txBody>
      </p:sp>
    </p:spTree>
    <p:extLst>
      <p:ext uri="{BB962C8B-B14F-4D97-AF65-F5344CB8AC3E}">
        <p14:creationId xmlns:p14="http://schemas.microsoft.com/office/powerpoint/2010/main" val="171754067"/>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50108708-2099-44C6-A027-F213B1F35173}" type="datetimeFigureOut">
              <a:rPr lang="en-US"/>
              <a:pPr>
                <a:defRPr/>
              </a:pPr>
              <a:t>10/15/2019</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655328C5-9AD9-4907-9FAF-75F77F657912}" type="slidenum">
              <a:rPr lang="en-US"/>
              <a:pPr/>
              <a:t>‹#›</a:t>
            </a:fld>
            <a:endParaRPr lang="en-US"/>
          </a:p>
        </p:txBody>
      </p:sp>
    </p:spTree>
    <p:extLst>
      <p:ext uri="{BB962C8B-B14F-4D97-AF65-F5344CB8AC3E}">
        <p14:creationId xmlns:p14="http://schemas.microsoft.com/office/powerpoint/2010/main" val="766574639"/>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3D76626E-C44D-4CDA-ACF2-F4F1F15A3ACF}" type="datetimeFigureOut">
              <a:rPr lang="en-US"/>
              <a:pPr>
                <a:defRPr/>
              </a:pPr>
              <a:t>10/15/2019</a:t>
            </a:fld>
            <a:endParaRPr lang="en-US" dirty="0"/>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defRPr/>
            </a:lvl1pPr>
          </a:lstStyle>
          <a:p>
            <a:fld id="{E718BB82-1CAB-494E-9317-03F1CD25CB65}" type="slidenum">
              <a:rPr lang="en-US"/>
              <a:pPr/>
              <a:t>‹#›</a:t>
            </a:fld>
            <a:endParaRPr lang="en-US"/>
          </a:p>
        </p:txBody>
      </p:sp>
    </p:spTree>
    <p:extLst>
      <p:ext uri="{BB962C8B-B14F-4D97-AF65-F5344CB8AC3E}">
        <p14:creationId xmlns:p14="http://schemas.microsoft.com/office/powerpoint/2010/main" val="1657693942"/>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B2500AB6-3F1D-4300-8ABC-F04F6D8AE9E8}" type="datetimeFigureOut">
              <a:rPr lang="en-US"/>
              <a:pPr>
                <a:defRPr/>
              </a:pPr>
              <a:t>10/15/2019</a:t>
            </a:fld>
            <a:endParaRPr lang="en-US" dirty="0"/>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fld id="{90435B8E-B729-44C8-97DC-19A3B811C957}" type="slidenum">
              <a:rPr lang="en-US"/>
              <a:pPr/>
              <a:t>‹#›</a:t>
            </a:fld>
            <a:endParaRPr lang="en-US"/>
          </a:p>
        </p:txBody>
      </p:sp>
    </p:spTree>
    <p:extLst>
      <p:ext uri="{BB962C8B-B14F-4D97-AF65-F5344CB8AC3E}">
        <p14:creationId xmlns:p14="http://schemas.microsoft.com/office/powerpoint/2010/main" val="359494354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Date Placeholder 1"/>
          <p:cNvSpPr>
            <a:spLocks noGrp="1"/>
          </p:cNvSpPr>
          <p:nvPr>
            <p:ph type="dt" sz="half" idx="10"/>
          </p:nvPr>
        </p:nvSpPr>
        <p:spPr/>
        <p:txBody>
          <a:bodyPr/>
          <a:lstStyle>
            <a:lvl1pPr>
              <a:defRPr/>
            </a:lvl1pPr>
          </a:lstStyle>
          <a:p>
            <a:pPr>
              <a:defRPr/>
            </a:pPr>
            <a:fld id="{7C01CA4D-78B6-48FC-BD77-5B25937A213C}" type="datetimeFigureOut">
              <a:rPr lang="en-US"/>
              <a:pPr>
                <a:defRPr/>
              </a:pPr>
              <a:t>10/15/2019</a:t>
            </a:fld>
            <a:endParaRPr lang="en-US" dirty="0"/>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fld id="{2E3491D8-7EB3-4A79-B179-226CAF6464B0}" type="slidenum">
              <a:rPr lang="en-US"/>
              <a:pPr/>
              <a:t>‹#›</a:t>
            </a:fld>
            <a:endParaRPr lang="en-US"/>
          </a:p>
        </p:txBody>
      </p:sp>
    </p:spTree>
    <p:extLst>
      <p:ext uri="{BB962C8B-B14F-4D97-AF65-F5344CB8AC3E}">
        <p14:creationId xmlns:p14="http://schemas.microsoft.com/office/powerpoint/2010/main" val="22917223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7421425D-4A41-445A-A58D-B00C399D7C34}" type="slidenum">
              <a:rPr lang="en-US"/>
              <a:pPr/>
              <a:t>‹#›</a:t>
            </a:fld>
            <a:endParaRPr lang="en-US"/>
          </a:p>
        </p:txBody>
      </p:sp>
      <p:sp>
        <p:nvSpPr>
          <p:cNvPr id="17" name="Date Placeholder 4"/>
          <p:cNvSpPr>
            <a:spLocks noGrp="1"/>
          </p:cNvSpPr>
          <p:nvPr>
            <p:ph type="dt" sz="half" idx="11"/>
          </p:nvPr>
        </p:nvSpPr>
        <p:spPr/>
        <p:txBody>
          <a:bodyPr/>
          <a:lstStyle>
            <a:lvl1pPr>
              <a:defRPr/>
            </a:lvl1pPr>
          </a:lstStyle>
          <a:p>
            <a:pPr>
              <a:defRPr/>
            </a:pPr>
            <a:fld id="{E10A1910-01E1-4CA1-A231-6AD768A9061E}" type="datetimeFigureOut">
              <a:rPr lang="en-US"/>
              <a:pPr>
                <a:defRPr/>
              </a:pPr>
              <a:t>10/15/2019</a:t>
            </a:fld>
            <a:endParaRPr lang="en-US" dirty="0"/>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2652686238"/>
      </p:ext>
    </p:extLst>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DDF78DC5-7E2E-4230-8289-A315F129EA18}" type="slidenum">
              <a:rPr lang="en-US"/>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F2A7252C-B90C-44E9-8C0B-FFF73110FED5}" type="datetimeFigureOut">
              <a:rPr lang="en-US"/>
              <a:pPr>
                <a:defRPr/>
              </a:pPr>
              <a:t>10/15/2019</a:t>
            </a:fld>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378076111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defRPr>
            </a:lvl1pPr>
          </a:lstStyle>
          <a:p>
            <a:pPr>
              <a:defRPr/>
            </a:pPr>
            <a:fld id="{9EE7D654-BFCC-45F6-9491-72EB7886503F}" type="datetimeFigureOut">
              <a:rPr lang="en-US"/>
              <a:pPr>
                <a:defRPr/>
              </a:pPr>
              <a:t>10/15/2019</a:t>
            </a:fld>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dirty="0">
                <a:solidFill>
                  <a:srgbClr val="FFFFFF"/>
                </a:solidFill>
                <a:latin typeface="+mn-lt"/>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latin typeface="+mn-lt"/>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88A44D"/>
                </a:solidFill>
                <a:latin typeface="Georgia" panose="02040502050405020303" pitchFamily="18" charset="0"/>
              </a:defRPr>
            </a:lvl1pPr>
          </a:lstStyle>
          <a:p>
            <a:fld id="{1096B15F-D184-4FF4-8346-AB202DBAF61A}" type="slidenum">
              <a:rPr lang="en-US"/>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transition spd="med">
    <p:pull/>
  </p:transition>
  <p:txStyles>
    <p:titleStyle>
      <a:lvl1pPr algn="ctr" rtl="0" fontAlgn="base">
        <a:spcBef>
          <a:spcPct val="0"/>
        </a:spcBef>
        <a:spcAft>
          <a:spcPct val="0"/>
        </a:spcAft>
        <a:defRPr sz="3300" kern="1200">
          <a:solidFill>
            <a:srgbClr val="88A44D"/>
          </a:solidFill>
          <a:latin typeface="+mj-lt"/>
          <a:ea typeface="+mj-ea"/>
          <a:cs typeface="+mj-cs"/>
        </a:defRPr>
      </a:lvl1pPr>
      <a:lvl2pPr algn="ctr" rtl="0" fontAlgn="base">
        <a:spcBef>
          <a:spcPct val="0"/>
        </a:spcBef>
        <a:spcAft>
          <a:spcPct val="0"/>
        </a:spcAft>
        <a:defRPr sz="3300">
          <a:solidFill>
            <a:srgbClr val="88A44D"/>
          </a:solidFill>
          <a:latin typeface="Georgia" panose="02040502050405020303" pitchFamily="18" charset="0"/>
        </a:defRPr>
      </a:lvl2pPr>
      <a:lvl3pPr algn="ctr" rtl="0" fontAlgn="base">
        <a:spcBef>
          <a:spcPct val="0"/>
        </a:spcBef>
        <a:spcAft>
          <a:spcPct val="0"/>
        </a:spcAft>
        <a:defRPr sz="3300">
          <a:solidFill>
            <a:srgbClr val="88A44D"/>
          </a:solidFill>
          <a:latin typeface="Georgia" panose="02040502050405020303" pitchFamily="18" charset="0"/>
        </a:defRPr>
      </a:lvl3pPr>
      <a:lvl4pPr algn="ctr" rtl="0" fontAlgn="base">
        <a:spcBef>
          <a:spcPct val="0"/>
        </a:spcBef>
        <a:spcAft>
          <a:spcPct val="0"/>
        </a:spcAft>
        <a:defRPr sz="3300">
          <a:solidFill>
            <a:srgbClr val="88A44D"/>
          </a:solidFill>
          <a:latin typeface="Georgia" panose="02040502050405020303" pitchFamily="18" charset="0"/>
        </a:defRPr>
      </a:lvl4pPr>
      <a:lvl5pPr algn="ctr" rtl="0" fontAlgn="base">
        <a:spcBef>
          <a:spcPct val="0"/>
        </a:spcBef>
        <a:spcAft>
          <a:spcPct val="0"/>
        </a:spcAft>
        <a:defRPr sz="3300">
          <a:solidFill>
            <a:srgbClr val="88A44D"/>
          </a:solidFill>
          <a:latin typeface="Georgia" panose="02040502050405020303" pitchFamily="18" charset="0"/>
        </a:defRPr>
      </a:lvl5pPr>
      <a:lvl6pPr marL="457200" algn="ctr" rtl="0" fontAlgn="base">
        <a:spcBef>
          <a:spcPct val="0"/>
        </a:spcBef>
        <a:spcAft>
          <a:spcPct val="0"/>
        </a:spcAft>
        <a:defRPr sz="3300">
          <a:solidFill>
            <a:srgbClr val="88A44D"/>
          </a:solidFill>
          <a:latin typeface="Georgia" panose="02040502050405020303" pitchFamily="18" charset="0"/>
        </a:defRPr>
      </a:lvl6pPr>
      <a:lvl7pPr marL="914400" algn="ctr" rtl="0" fontAlgn="base">
        <a:spcBef>
          <a:spcPct val="0"/>
        </a:spcBef>
        <a:spcAft>
          <a:spcPct val="0"/>
        </a:spcAft>
        <a:defRPr sz="3300">
          <a:solidFill>
            <a:srgbClr val="88A44D"/>
          </a:solidFill>
          <a:latin typeface="Georgia" panose="02040502050405020303" pitchFamily="18" charset="0"/>
        </a:defRPr>
      </a:lvl7pPr>
      <a:lvl8pPr marL="1371600" algn="ctr" rtl="0" fontAlgn="base">
        <a:spcBef>
          <a:spcPct val="0"/>
        </a:spcBef>
        <a:spcAft>
          <a:spcPct val="0"/>
        </a:spcAft>
        <a:defRPr sz="3300">
          <a:solidFill>
            <a:srgbClr val="88A44D"/>
          </a:solidFill>
          <a:latin typeface="Georgia" panose="02040502050405020303" pitchFamily="18" charset="0"/>
        </a:defRPr>
      </a:lvl8pPr>
      <a:lvl9pPr marL="1828800" algn="ctr" rtl="0" fontAlgn="base">
        <a:spcBef>
          <a:spcPct val="0"/>
        </a:spcBef>
        <a:spcAft>
          <a:spcPct val="0"/>
        </a:spcAft>
        <a:defRPr sz="3300">
          <a:solidFill>
            <a:srgbClr val="88A44D"/>
          </a:solidFill>
          <a:latin typeface="Georgia" panose="02040502050405020303" pitchFamily="18" charset="0"/>
        </a:defRPr>
      </a:lvl9pPr>
    </p:titleStyle>
    <p:bodyStyle>
      <a:lvl1pPr marL="273050" indent="-273050" algn="l" rtl="0" fontAlgn="base">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9BBB59"/>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064A2"/>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4BACC6"/>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resentationsoft.about.com/od/powerpoint101/fr/ppt2007.htm" TargetMode="External"/><Relationship Id="rId2" Type="http://schemas.openxmlformats.org/officeDocument/2006/relationships/hyperlink" Target="http://office.microsoft.com/en-us/powerpoint/default.aspx" TargetMode="External"/><Relationship Id="rId1" Type="http://schemas.openxmlformats.org/officeDocument/2006/relationships/slideLayout" Target="../slideLayouts/slideLayout2.xml"/><Relationship Id="rId4" Type="http://schemas.openxmlformats.org/officeDocument/2006/relationships/hyperlink" Target="http://blogs.msdn.com/powerpoint/archive/2006/07/21/674214.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7.png"/><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smtClean="0"/>
              <a:t>How to Use Microsoft </a:t>
            </a:r>
            <a:br>
              <a:rPr lang="en-US" smtClean="0"/>
            </a:br>
            <a:r>
              <a:rPr lang="en-US" smtClean="0"/>
              <a:t>PowerPoint 2007</a:t>
            </a:r>
          </a:p>
        </p:txBody>
      </p:sp>
      <p:pic>
        <p:nvPicPr>
          <p:cNvPr id="2" name="Picture 1"/>
          <p:cNvPicPr>
            <a:picLocks noChangeAspect="1"/>
          </p:cNvPicPr>
          <p:nvPr/>
        </p:nvPicPr>
        <p:blipFill>
          <a:blip r:embed="rId2"/>
          <a:stretch>
            <a:fillRect/>
          </a:stretch>
        </p:blipFill>
        <p:spPr>
          <a:xfrm>
            <a:off x="1981200" y="2895600"/>
            <a:ext cx="5181600" cy="2965899"/>
          </a:xfrm>
          <a:prstGeom prst="rect">
            <a:avLst/>
          </a:prstGeom>
          <a:ln w="57150" cap="sq" cmpd="thickThin">
            <a:solidFill>
              <a:srgbClr val="000000"/>
            </a:solidFill>
            <a:prstDash val="solid"/>
            <a:miter lim="800000"/>
          </a:ln>
          <a:effectLst>
            <a:innerShdw blurRad="76200">
              <a:srgbClr val="000000"/>
            </a:innerShdw>
          </a:effectLst>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solidFill>
                  <a:srgbClr val="88A44D"/>
                </a:solidFill>
              </a:rPr>
              <a:t> Backgrounds, Style, Fonts, Colors</a:t>
            </a:r>
          </a:p>
        </p:txBody>
      </p:sp>
      <p:sp>
        <p:nvSpPr>
          <p:cNvPr id="22531" name="Content Placeholder 2"/>
          <p:cNvSpPr>
            <a:spLocks noGrp="1"/>
          </p:cNvSpPr>
          <p:nvPr>
            <p:ph sz="quarter" idx="1"/>
          </p:nvPr>
        </p:nvSpPr>
        <p:spPr>
          <a:xfrm>
            <a:off x="457200" y="1600200"/>
            <a:ext cx="7543800" cy="4038600"/>
          </a:xfrm>
        </p:spPr>
        <p:txBody>
          <a:bodyPr/>
          <a:lstStyle/>
          <a:p>
            <a:pPr algn="ctr">
              <a:buFont typeface="Wingdings 2" panose="05020102010507070707" pitchFamily="18" charset="2"/>
              <a:buNone/>
            </a:pPr>
            <a:r>
              <a:rPr lang="en-US" sz="2000" smtClean="0">
                <a:latin typeface="Calibri" panose="020F0502020204030204" pitchFamily="34" charset="0"/>
              </a:rPr>
              <a:t>Go to the Design tab at the top of the screen to scroll through different backgrounds and styles. </a:t>
            </a:r>
            <a:endParaRPr lang="en-US" sz="2000" smtClean="0"/>
          </a:p>
        </p:txBody>
      </p:sp>
      <p:pic>
        <p:nvPicPr>
          <p:cNvPr id="4" name="Picture 3"/>
          <p:cNvPicPr>
            <a:picLocks noChangeAspect="1" noChangeArrowheads="1"/>
          </p:cNvPicPr>
          <p:nvPr/>
        </p:nvPicPr>
        <p:blipFill>
          <a:blip r:embed="rId2"/>
          <a:srcRect l="12500" r="3906" b="81250"/>
          <a:stretch>
            <a:fillRect/>
          </a:stretch>
        </p:blipFill>
        <p:spPr bwMode="auto">
          <a:xfrm>
            <a:off x="533400" y="2362200"/>
            <a:ext cx="8153400" cy="1371600"/>
          </a:xfrm>
          <a:prstGeom prst="rect">
            <a:avLst/>
          </a:prstGeom>
          <a:noFill/>
          <a:ln w="9525">
            <a:solidFill>
              <a:schemeClr val="accent3"/>
            </a:solidFill>
            <a:miter lim="800000"/>
            <a:headEnd/>
            <a:tailEnd/>
          </a:ln>
          <a:effectLst/>
        </p:spPr>
      </p:pic>
      <p:grpSp>
        <p:nvGrpSpPr>
          <p:cNvPr id="22533" name="Group 10"/>
          <p:cNvGrpSpPr>
            <a:grpSpLocks/>
          </p:cNvGrpSpPr>
          <p:nvPr/>
        </p:nvGrpSpPr>
        <p:grpSpPr bwMode="auto">
          <a:xfrm rot="10800000">
            <a:off x="2971800" y="3429000"/>
            <a:ext cx="728663" cy="814388"/>
            <a:chOff x="2069240" y="687641"/>
            <a:chExt cx="728739" cy="629906"/>
          </a:xfrm>
        </p:grpSpPr>
        <p:sp>
          <p:nvSpPr>
            <p:cNvPr id="12" name="Down Arrow 11"/>
            <p:cNvSpPr/>
            <p:nvPr/>
          </p:nvSpPr>
          <p:spPr>
            <a:xfrm rot="2598717">
              <a:off x="2210543" y="736756"/>
              <a:ext cx="589023" cy="579562"/>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a:lstStyle/>
            <a:p>
              <a:pPr fontAlgn="auto">
                <a:spcBef>
                  <a:spcPts val="0"/>
                </a:spcBef>
                <a:spcAft>
                  <a:spcPts val="0"/>
                </a:spcAft>
                <a:defRPr/>
              </a:pPr>
              <a:r>
                <a:rPr lang="en-US" dirty="0"/>
                <a:t>1</a:t>
              </a:r>
              <a:endParaRPr lang="en-US" dirty="0"/>
            </a:p>
          </p:txBody>
        </p:sp>
        <p:sp>
          <p:nvSpPr>
            <p:cNvPr id="13" name="Down Arrow 4"/>
            <p:cNvSpPr/>
            <p:nvPr/>
          </p:nvSpPr>
          <p:spPr>
            <a:xfrm>
              <a:off x="2067653" y="687641"/>
              <a:ext cx="323884" cy="4432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18" name="Rounded Rectangle 17"/>
          <p:cNvSpPr/>
          <p:nvPr/>
        </p:nvSpPr>
        <p:spPr>
          <a:xfrm>
            <a:off x="533400" y="4114800"/>
            <a:ext cx="2438400" cy="1295400"/>
          </a:xfrm>
          <a:prstGeom prst="roundRect">
            <a:avLst>
              <a:gd name="adj" fmla="val 10000"/>
            </a:avLst>
          </a:prstGeom>
          <a:ln>
            <a:solidFill>
              <a:schemeClr val="bg2">
                <a:lumMod val="10000"/>
              </a:schemeClr>
            </a:solidFill>
          </a:ln>
        </p:spPr>
        <p:style>
          <a:lnRef idx="0">
            <a:scrgbClr r="0" g="0" b="0"/>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2537" name="TextBox 26"/>
          <p:cNvSpPr txBox="1">
            <a:spLocks noChangeArrowheads="1"/>
          </p:cNvSpPr>
          <p:nvPr/>
        </p:nvSpPr>
        <p:spPr bwMode="auto">
          <a:xfrm>
            <a:off x="609600" y="4114800"/>
            <a:ext cx="2209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sz="1600" b="1">
                <a:solidFill>
                  <a:schemeClr val="bg1"/>
                </a:solidFill>
              </a:rPr>
              <a:t>1. Click on themes and go to the color tab to change the color  of the theme.</a:t>
            </a:r>
          </a:p>
        </p:txBody>
      </p:sp>
      <p:sp>
        <p:nvSpPr>
          <p:cNvPr id="28" name="Rounded Rectangle 27"/>
          <p:cNvSpPr/>
          <p:nvPr/>
        </p:nvSpPr>
        <p:spPr>
          <a:xfrm>
            <a:off x="3352800" y="4114800"/>
            <a:ext cx="2362200" cy="1295400"/>
          </a:xfrm>
          <a:prstGeom prst="roundRect">
            <a:avLst>
              <a:gd name="adj" fmla="val 10000"/>
            </a:avLst>
          </a:prstGeom>
          <a:ln>
            <a:solidFill>
              <a:schemeClr val="bg2">
                <a:lumMod val="10000"/>
              </a:schemeClr>
            </a:solidFill>
          </a:ln>
        </p:spPr>
        <p:style>
          <a:lnRef idx="0">
            <a:scrgbClr r="0" g="0" b="0"/>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2541" name="TextBox 28"/>
          <p:cNvSpPr txBox="1">
            <a:spLocks noChangeArrowheads="1"/>
          </p:cNvSpPr>
          <p:nvPr/>
        </p:nvSpPr>
        <p:spPr bwMode="auto">
          <a:xfrm>
            <a:off x="3581400" y="4191000"/>
            <a:ext cx="2057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sz="1600" b="1">
                <a:solidFill>
                  <a:schemeClr val="bg1"/>
                </a:solidFill>
              </a:rPr>
              <a:t>2.You can also change the font and add some fun effects.</a:t>
            </a:r>
          </a:p>
        </p:txBody>
      </p:sp>
      <p:grpSp>
        <p:nvGrpSpPr>
          <p:cNvPr id="22542" name="Group 29"/>
          <p:cNvGrpSpPr>
            <a:grpSpLocks/>
          </p:cNvGrpSpPr>
          <p:nvPr/>
        </p:nvGrpSpPr>
        <p:grpSpPr bwMode="auto">
          <a:xfrm rot="-2337722">
            <a:off x="6057900" y="2192338"/>
            <a:ext cx="912813" cy="685800"/>
            <a:chOff x="2069240" y="687641"/>
            <a:chExt cx="755515" cy="567528"/>
          </a:xfrm>
        </p:grpSpPr>
        <p:sp>
          <p:nvSpPr>
            <p:cNvPr id="31" name="Down Arrow 30"/>
            <p:cNvSpPr/>
            <p:nvPr/>
          </p:nvSpPr>
          <p:spPr>
            <a:xfrm rot="2598717">
              <a:off x="2235191" y="741929"/>
              <a:ext cx="589958" cy="512352"/>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a:lstStyle/>
            <a:p>
              <a:pPr fontAlgn="auto">
                <a:spcBef>
                  <a:spcPts val="0"/>
                </a:spcBef>
                <a:spcAft>
                  <a:spcPts val="0"/>
                </a:spcAft>
                <a:defRPr/>
              </a:pPr>
              <a:r>
                <a:rPr lang="en-US" dirty="0"/>
                <a:t> 2</a:t>
              </a:r>
              <a:endParaRPr lang="en-US" dirty="0"/>
            </a:p>
          </p:txBody>
        </p:sp>
        <p:sp>
          <p:nvSpPr>
            <p:cNvPr id="32" name="Down Arrow 4"/>
            <p:cNvSpPr/>
            <p:nvPr/>
          </p:nvSpPr>
          <p:spPr>
            <a:xfrm>
              <a:off x="2068772" y="686285"/>
              <a:ext cx="324543" cy="4440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33" name="Rounded Rectangle 32"/>
          <p:cNvSpPr/>
          <p:nvPr/>
        </p:nvSpPr>
        <p:spPr>
          <a:xfrm>
            <a:off x="6096000" y="4114800"/>
            <a:ext cx="2362200" cy="1295400"/>
          </a:xfrm>
          <a:prstGeom prst="roundRect">
            <a:avLst>
              <a:gd name="adj" fmla="val 10000"/>
            </a:avLst>
          </a:prstGeom>
          <a:ln>
            <a:solidFill>
              <a:schemeClr val="bg2">
                <a:lumMod val="10000"/>
              </a:schemeClr>
            </a:solidFill>
          </a:ln>
        </p:spPr>
        <p:style>
          <a:lnRef idx="0">
            <a:scrgbClr r="0" g="0" b="0"/>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grpSp>
        <p:nvGrpSpPr>
          <p:cNvPr id="22546" name="Group 35"/>
          <p:cNvGrpSpPr>
            <a:grpSpLocks/>
          </p:cNvGrpSpPr>
          <p:nvPr/>
        </p:nvGrpSpPr>
        <p:grpSpPr bwMode="auto">
          <a:xfrm rot="-1100293">
            <a:off x="8116888" y="2497138"/>
            <a:ext cx="912812" cy="685800"/>
            <a:chOff x="2069240" y="687641"/>
            <a:chExt cx="755515" cy="567528"/>
          </a:xfrm>
        </p:grpSpPr>
        <p:sp>
          <p:nvSpPr>
            <p:cNvPr id="37" name="Down Arrow 36"/>
            <p:cNvSpPr/>
            <p:nvPr/>
          </p:nvSpPr>
          <p:spPr>
            <a:xfrm rot="2598717">
              <a:off x="2234334" y="742509"/>
              <a:ext cx="589959" cy="512352"/>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a:lstStyle/>
            <a:p>
              <a:pPr fontAlgn="auto">
                <a:spcBef>
                  <a:spcPts val="0"/>
                </a:spcBef>
                <a:spcAft>
                  <a:spcPts val="0"/>
                </a:spcAft>
                <a:defRPr/>
              </a:pPr>
              <a:r>
                <a:rPr lang="en-US" sz="1600" dirty="0"/>
                <a:t> 3</a:t>
              </a:r>
              <a:endParaRPr lang="en-US" sz="1600" dirty="0"/>
            </a:p>
          </p:txBody>
        </p:sp>
        <p:sp>
          <p:nvSpPr>
            <p:cNvPr id="38" name="Down Arrow 4"/>
            <p:cNvSpPr/>
            <p:nvPr/>
          </p:nvSpPr>
          <p:spPr>
            <a:xfrm>
              <a:off x="2068972" y="686188"/>
              <a:ext cx="324544" cy="44403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22547" name="TextBox 39"/>
          <p:cNvSpPr txBox="1">
            <a:spLocks noChangeArrowheads="1"/>
          </p:cNvSpPr>
          <p:nvPr/>
        </p:nvSpPr>
        <p:spPr bwMode="auto">
          <a:xfrm>
            <a:off x="6096000" y="4114800"/>
            <a:ext cx="2362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sz="1600" b="1">
                <a:solidFill>
                  <a:schemeClr val="bg1"/>
                </a:solidFill>
              </a:rPr>
              <a:t>3. Allows you to change Background Styles and Hide Background Graphics. </a:t>
            </a: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solidFill>
                  <a:srgbClr val="88A44D"/>
                </a:solidFill>
              </a:rPr>
              <a:t>Inserting Clip Art</a:t>
            </a:r>
          </a:p>
        </p:txBody>
      </p:sp>
      <p:pic>
        <p:nvPicPr>
          <p:cNvPr id="2051" name="Picture 3"/>
          <p:cNvPicPr>
            <a:picLocks noChangeAspect="1" noChangeArrowheads="1"/>
          </p:cNvPicPr>
          <p:nvPr/>
        </p:nvPicPr>
        <p:blipFill>
          <a:blip r:embed="rId2"/>
          <a:srcRect/>
          <a:stretch>
            <a:fillRect/>
          </a:stretch>
        </p:blipFill>
        <p:spPr bwMode="auto">
          <a:xfrm>
            <a:off x="3276600" y="1600200"/>
            <a:ext cx="5562600" cy="4343400"/>
          </a:xfrm>
          <a:prstGeom prst="rect">
            <a:avLst/>
          </a:prstGeom>
          <a:noFill/>
          <a:ln w="9525">
            <a:solidFill>
              <a:schemeClr val="accent3"/>
            </a:solidFill>
            <a:miter lim="800000"/>
            <a:headEnd/>
            <a:tailEnd/>
          </a:ln>
          <a:effectLst/>
        </p:spPr>
      </p:pic>
      <p:graphicFrame>
        <p:nvGraphicFramePr>
          <p:cNvPr id="13" name="Diagram 12"/>
          <p:cNvGraphicFramePr/>
          <p:nvPr/>
        </p:nvGraphicFramePr>
        <p:xfrm>
          <a:off x="228600" y="1905000"/>
          <a:ext cx="29718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solidFill>
                  <a:srgbClr val="88A44D"/>
                </a:solidFill>
              </a:rPr>
              <a:t>Using WordArt</a:t>
            </a:r>
          </a:p>
        </p:txBody>
      </p:sp>
      <p:pic>
        <p:nvPicPr>
          <p:cNvPr id="3074" name="Picture 2"/>
          <p:cNvPicPr>
            <a:picLocks noGrp="1" noChangeAspect="1" noChangeArrowheads="1"/>
          </p:cNvPicPr>
          <p:nvPr>
            <p:ph sz="quarter" idx="1"/>
          </p:nvPr>
        </p:nvPicPr>
        <p:blipFill>
          <a:blip r:embed="rId2"/>
          <a:srcRect r="16522" b="81449"/>
          <a:stretch>
            <a:fillRect/>
          </a:stretch>
        </p:blipFill>
        <p:spPr>
          <a:xfrm>
            <a:off x="838200" y="1676400"/>
            <a:ext cx="7239000" cy="1206500"/>
          </a:xfrm>
          <a:ln>
            <a:solidFill>
              <a:schemeClr val="accent3"/>
            </a:solidFill>
            <a:miter lim="800000"/>
            <a:headEnd/>
            <a:tailEnd/>
          </a:ln>
        </p:spPr>
      </p:pic>
      <p:grpSp>
        <p:nvGrpSpPr>
          <p:cNvPr id="24580" name="Group 4"/>
          <p:cNvGrpSpPr>
            <a:grpSpLocks/>
          </p:cNvGrpSpPr>
          <p:nvPr/>
        </p:nvGrpSpPr>
        <p:grpSpPr bwMode="auto">
          <a:xfrm rot="10800000">
            <a:off x="5334000" y="2667000"/>
            <a:ext cx="533400" cy="457200"/>
            <a:chOff x="1816989" y="676084"/>
            <a:chExt cx="579501" cy="579501"/>
          </a:xfrm>
        </p:grpSpPr>
        <p:sp>
          <p:nvSpPr>
            <p:cNvPr id="6" name="Down Arrow 5"/>
            <p:cNvSpPr/>
            <p:nvPr/>
          </p:nvSpPr>
          <p:spPr>
            <a:xfrm>
              <a:off x="1816989" y="676084"/>
              <a:ext cx="579501" cy="579501"/>
            </a:xfrm>
            <a:prstGeom prst="downArrow">
              <a:avLst>
                <a:gd name="adj1" fmla="val 55000"/>
                <a:gd name="adj2" fmla="val 45000"/>
              </a:avLst>
            </a:prstGeom>
            <a:ln>
              <a:solidFill>
                <a:schemeClr val="bg2">
                  <a:lumMod val="10000"/>
                  <a:alpha val="90000"/>
                </a:schemeClr>
              </a:solidFill>
            </a:ln>
          </p:spPr>
          <p:style>
            <a:lnRef idx="1">
              <a:scrgbClr r="0" g="0" b="0"/>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7" name="Down Arrow 4"/>
            <p:cNvSpPr/>
            <p:nvPr/>
          </p:nvSpPr>
          <p:spPr>
            <a:xfrm>
              <a:off x="1998083" y="820959"/>
              <a:ext cx="319071" cy="436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24581" name="TextBox 13"/>
          <p:cNvSpPr txBox="1">
            <a:spLocks noChangeArrowheads="1"/>
          </p:cNvSpPr>
          <p:nvPr/>
        </p:nvSpPr>
        <p:spPr bwMode="auto">
          <a:xfrm>
            <a:off x="2743200" y="3200400"/>
            <a:ext cx="5635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pPr algn="ctr"/>
            <a:r>
              <a:rPr lang="en-US">
                <a:latin typeface="Times New Roman" panose="02020603050405020304" pitchFamily="18" charset="0"/>
                <a:cs typeface="Times New Roman" panose="02020603050405020304" pitchFamily="18" charset="0"/>
              </a:rPr>
              <a:t>Go to the Insert label on your ribbon and double click on the WordArt tab. Click on the design you would like and it should automatically take you to the Drawing Tools Format tab.</a:t>
            </a:r>
          </a:p>
        </p:txBody>
      </p:sp>
      <p:pic>
        <p:nvPicPr>
          <p:cNvPr id="24582" name="Picture 4"/>
          <p:cNvPicPr>
            <a:picLocks noChangeAspect="1" noChangeArrowheads="1"/>
          </p:cNvPicPr>
          <p:nvPr/>
        </p:nvPicPr>
        <p:blipFill>
          <a:blip r:embed="rId3">
            <a:extLst>
              <a:ext uri="{28A0092B-C50C-407E-A947-70E740481C1C}">
                <a14:useLocalDpi xmlns:a14="http://schemas.microsoft.com/office/drawing/2010/main" val="0"/>
              </a:ext>
            </a:extLst>
          </a:blip>
          <a:srcRect l="33333" t="39722" r="21667" b="49167"/>
          <a:stretch>
            <a:fillRect/>
          </a:stretch>
        </p:blipFill>
        <p:spPr bwMode="auto">
          <a:xfrm>
            <a:off x="4038600" y="4724400"/>
            <a:ext cx="441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TextBox 16"/>
          <p:cNvSpPr txBox="1">
            <a:spLocks noChangeArrowheads="1"/>
          </p:cNvSpPr>
          <p:nvPr/>
        </p:nvSpPr>
        <p:spPr bwMode="auto">
          <a:xfrm>
            <a:off x="304800" y="4876800"/>
            <a:ext cx="2514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pPr algn="ctr"/>
            <a:r>
              <a:rPr lang="en-US">
                <a:latin typeface="Times New Roman" panose="02020603050405020304" pitchFamily="18" charset="0"/>
                <a:cs typeface="Times New Roman" panose="02020603050405020304" pitchFamily="18" charset="0"/>
              </a:rPr>
              <a:t>In the Edit WordArt text  dialog box, type you text and select the desired font and size. </a:t>
            </a:r>
          </a:p>
        </p:txBody>
      </p:sp>
      <p:grpSp>
        <p:nvGrpSpPr>
          <p:cNvPr id="24584" name="Group 17"/>
          <p:cNvGrpSpPr>
            <a:grpSpLocks/>
          </p:cNvGrpSpPr>
          <p:nvPr/>
        </p:nvGrpSpPr>
        <p:grpSpPr bwMode="auto">
          <a:xfrm rot="-5400000">
            <a:off x="3316287" y="4989513"/>
            <a:ext cx="441325" cy="520700"/>
            <a:chOff x="1816989" y="676084"/>
            <a:chExt cx="579501" cy="579501"/>
          </a:xfrm>
        </p:grpSpPr>
        <p:sp>
          <p:nvSpPr>
            <p:cNvPr id="19" name="Down Arrow 18"/>
            <p:cNvSpPr/>
            <p:nvPr/>
          </p:nvSpPr>
          <p:spPr>
            <a:xfrm>
              <a:off x="1816989" y="676084"/>
              <a:ext cx="579501" cy="579501"/>
            </a:xfrm>
            <a:prstGeom prst="downArrow">
              <a:avLst>
                <a:gd name="adj1" fmla="val 55000"/>
                <a:gd name="adj2" fmla="val 45000"/>
              </a:avLst>
            </a:prstGeom>
            <a:ln>
              <a:solidFill>
                <a:schemeClr val="bg2">
                  <a:lumMod val="10000"/>
                  <a:alpha val="90000"/>
                </a:schemeClr>
              </a:solidFill>
            </a:ln>
          </p:spPr>
          <p:style>
            <a:lnRef idx="1">
              <a:scrgbClr r="0" g="0" b="0"/>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20" name="Down Arrow 4"/>
            <p:cNvSpPr/>
            <p:nvPr/>
          </p:nvSpPr>
          <p:spPr>
            <a:xfrm>
              <a:off x="1948315" y="676085"/>
              <a:ext cx="316849" cy="43639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rgbClr val="88A44D"/>
                </a:solidFill>
              </a:rPr>
              <a:t>Using WordArt Continued….</a:t>
            </a:r>
          </a:p>
        </p:txBody>
      </p:sp>
      <p:sp>
        <p:nvSpPr>
          <p:cNvPr id="3" name="Content Placeholder 2"/>
          <p:cNvSpPr>
            <a:spLocks noGrp="1"/>
          </p:cNvSpPr>
          <p:nvPr>
            <p:ph sz="quarter" idx="1"/>
          </p:nvPr>
        </p:nvSpPr>
        <p:spPr/>
        <p:txBody>
          <a:bodyPr>
            <a:normAutofit/>
          </a:bodyPr>
          <a:lstStyle/>
          <a:p>
            <a:pPr marL="274320" indent="-274320" algn="ctr" fontAlgn="auto">
              <a:spcAft>
                <a:spcPts val="0"/>
              </a:spcAft>
              <a:buFont typeface="Wingdings 2"/>
              <a:buNone/>
              <a:defRPr/>
            </a:pPr>
            <a:r>
              <a:rPr lang="en-US" sz="2800" dirty="0" smtClean="0">
                <a:latin typeface="Times New Roman" pitchFamily="18" charset="0"/>
                <a:cs typeface="Times New Roman" pitchFamily="18" charset="0"/>
              </a:rPr>
              <a:t>You can select different shape styles,  insert shapes, and arrange your text. To the right and at the bottom of WordArt Styles area you can change your text by adding an </a:t>
            </a:r>
            <a:r>
              <a:rPr lang="en-US" sz="2800" dirty="0" smtClean="0">
                <a:effectLst>
                  <a:glow rad="101600">
                    <a:schemeClr val="accent6">
                      <a:satMod val="175000"/>
                      <a:alpha val="40000"/>
                    </a:schemeClr>
                  </a:glow>
                </a:effectLst>
                <a:latin typeface="Times New Roman" pitchFamily="18" charset="0"/>
                <a:cs typeface="Times New Roman" pitchFamily="18" charset="0"/>
              </a:rPr>
              <a:t>effect like this one.</a:t>
            </a:r>
          </a:p>
          <a:p>
            <a:pPr marL="274320" indent="-274320" algn="ctr" fontAlgn="auto">
              <a:spcAft>
                <a:spcPts val="0"/>
              </a:spcAft>
              <a:buFont typeface="Wingdings 2"/>
              <a:buNone/>
              <a:defRPr/>
            </a:pPr>
            <a:endParaRPr lang="en-US" sz="2800" dirty="0" smtClean="0">
              <a:effectLst>
                <a:glow rad="101600">
                  <a:schemeClr val="accent6">
                    <a:satMod val="175000"/>
                    <a:alpha val="40000"/>
                  </a:schemeClr>
                </a:glow>
              </a:effectLst>
              <a:latin typeface="Times New Roman" pitchFamily="18" charset="0"/>
              <a:cs typeface="Times New Roman" pitchFamily="18" charset="0"/>
            </a:endParaRPr>
          </a:p>
          <a:p>
            <a:pPr marL="274320" indent="-274320" algn="ctr" fontAlgn="auto">
              <a:spcAft>
                <a:spcPts val="0"/>
              </a:spcAft>
              <a:buFont typeface="Wingdings 2"/>
              <a:buNone/>
              <a:defRPr/>
            </a:pPr>
            <a:endParaRPr lang="en-US" sz="2800" dirty="0" smtClean="0">
              <a:effectLst>
                <a:glow rad="101600">
                  <a:schemeClr val="accent6">
                    <a:satMod val="175000"/>
                    <a:alpha val="40000"/>
                  </a:schemeClr>
                </a:glow>
              </a:effectLst>
              <a:latin typeface="Times New Roman" pitchFamily="18" charset="0"/>
              <a:cs typeface="Times New Roman" pitchFamily="18" charset="0"/>
            </a:endParaRPr>
          </a:p>
          <a:p>
            <a:pPr marL="274320" indent="-274320" algn="ctr" fontAlgn="auto">
              <a:spcAft>
                <a:spcPts val="0"/>
              </a:spcAft>
              <a:buFont typeface="Wingdings 2"/>
              <a:buNone/>
              <a:defRPr/>
            </a:pPr>
            <a:endParaRPr lang="en-US" sz="2800" dirty="0" smtClean="0">
              <a:effectLst>
                <a:glow rad="101600">
                  <a:schemeClr val="accent6">
                    <a:satMod val="175000"/>
                    <a:alpha val="40000"/>
                  </a:schemeClr>
                </a:glow>
              </a:effectLst>
              <a:latin typeface="Times New Roman" pitchFamily="18" charset="0"/>
              <a:cs typeface="Times New Roman" pitchFamily="18" charset="0"/>
            </a:endParaRPr>
          </a:p>
          <a:p>
            <a:pPr marL="274320" indent="-274320" fontAlgn="auto">
              <a:spcAft>
                <a:spcPts val="0"/>
              </a:spcAft>
              <a:buFont typeface="Wingdings 2"/>
              <a:buChar char=""/>
              <a:defRPr/>
            </a:pPr>
            <a:endParaRPr lang="en-US" dirty="0"/>
          </a:p>
        </p:txBody>
      </p:sp>
      <p:pic>
        <p:nvPicPr>
          <p:cNvPr id="4" name="Picture 3"/>
          <p:cNvPicPr>
            <a:picLocks noChangeAspect="1" noChangeArrowheads="1"/>
          </p:cNvPicPr>
          <p:nvPr/>
        </p:nvPicPr>
        <p:blipFill>
          <a:blip r:embed="rId2"/>
          <a:srcRect r="10112" b="81818"/>
          <a:stretch>
            <a:fillRect/>
          </a:stretch>
        </p:blipFill>
        <p:spPr bwMode="auto">
          <a:xfrm>
            <a:off x="1600200" y="3657600"/>
            <a:ext cx="6096000" cy="1023938"/>
          </a:xfrm>
          <a:prstGeom prst="rect">
            <a:avLst/>
          </a:prstGeom>
          <a:noFill/>
          <a:ln w="9525">
            <a:solidFill>
              <a:schemeClr val="accent3"/>
            </a:solidFill>
            <a:miter lim="800000"/>
            <a:headEnd/>
            <a:tailEnd/>
          </a:ln>
          <a:effectLst/>
        </p:spPr>
      </p:pic>
      <p:grpSp>
        <p:nvGrpSpPr>
          <p:cNvPr id="25605" name="Group 4"/>
          <p:cNvGrpSpPr>
            <a:grpSpLocks/>
          </p:cNvGrpSpPr>
          <p:nvPr/>
        </p:nvGrpSpPr>
        <p:grpSpPr bwMode="auto">
          <a:xfrm rot="8154715">
            <a:off x="6186488" y="4522788"/>
            <a:ext cx="482600" cy="457200"/>
            <a:chOff x="1816989" y="676084"/>
            <a:chExt cx="579501" cy="579501"/>
          </a:xfrm>
        </p:grpSpPr>
        <p:sp>
          <p:nvSpPr>
            <p:cNvPr id="6" name="Down Arrow 5"/>
            <p:cNvSpPr/>
            <p:nvPr/>
          </p:nvSpPr>
          <p:spPr>
            <a:xfrm>
              <a:off x="1816989" y="676084"/>
              <a:ext cx="579501" cy="579501"/>
            </a:xfrm>
            <a:prstGeom prst="downArrow">
              <a:avLst>
                <a:gd name="adj1" fmla="val 55000"/>
                <a:gd name="adj2" fmla="val 45000"/>
              </a:avLst>
            </a:prstGeom>
            <a:ln>
              <a:solidFill>
                <a:schemeClr val="bg2">
                  <a:lumMod val="10000"/>
                  <a:alpha val="90000"/>
                </a:schemeClr>
              </a:solidFill>
            </a:ln>
          </p:spPr>
          <p:style>
            <a:lnRef idx="1">
              <a:scrgbClr r="0" g="0" b="0"/>
            </a:lnRef>
            <a:fillRef idx="1">
              <a:schemeClr val="accent3">
                <a:alpha val="90000"/>
                <a:tint val="40000"/>
                <a:hueOff val="0"/>
                <a:satOff val="0"/>
                <a:lumOff val="0"/>
                <a:alphaOff val="0"/>
              </a:schemeClr>
            </a:fillRef>
            <a:effectRef idx="2">
              <a:schemeClr val="accent3">
                <a:alpha val="90000"/>
                <a:tint val="40000"/>
                <a:hueOff val="0"/>
                <a:satOff val="0"/>
                <a:lumOff val="0"/>
                <a:alphaOff val="0"/>
              </a:schemeClr>
            </a:effectRef>
            <a:fontRef idx="minor">
              <a:schemeClr val="dk1">
                <a:hueOff val="0"/>
                <a:satOff val="0"/>
                <a:lumOff val="0"/>
                <a:alphaOff val="0"/>
              </a:schemeClr>
            </a:fontRef>
          </p:style>
        </p:sp>
        <p:sp>
          <p:nvSpPr>
            <p:cNvPr id="7" name="Down Arrow 4"/>
            <p:cNvSpPr/>
            <p:nvPr/>
          </p:nvSpPr>
          <p:spPr>
            <a:xfrm>
              <a:off x="1994259" y="822846"/>
              <a:ext cx="320251" cy="4366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solidFill>
                  <a:srgbClr val="88A44D"/>
                </a:solidFill>
              </a:rPr>
              <a:t>Inserting Sound Files</a:t>
            </a:r>
          </a:p>
        </p:txBody>
      </p:sp>
      <p:sp>
        <p:nvSpPr>
          <p:cNvPr id="26627" name="Content Placeholder 4"/>
          <p:cNvSpPr>
            <a:spLocks noGrp="1"/>
          </p:cNvSpPr>
          <p:nvPr>
            <p:ph sz="quarter" idx="1"/>
          </p:nvPr>
        </p:nvSpPr>
        <p:spPr>
          <a:xfrm>
            <a:off x="301625" y="1527175"/>
            <a:ext cx="8504238" cy="4572000"/>
          </a:xfrm>
        </p:spPr>
        <p:txBody>
          <a:bodyPr/>
          <a:lstStyle/>
          <a:p>
            <a:r>
              <a:rPr lang="en-US" smtClean="0">
                <a:latin typeface="Calibri" panose="020F0502020204030204" pitchFamily="34" charset="0"/>
              </a:rPr>
              <a:t>Two Types: Embedded vs. Linked sound files</a:t>
            </a:r>
          </a:p>
          <a:p>
            <a:pPr lvl="1"/>
            <a:r>
              <a:rPr lang="en-US" smtClean="0">
                <a:latin typeface="Calibri" panose="020F0502020204030204" pitchFamily="34" charset="0"/>
              </a:rPr>
              <a:t>Embedded sound file is directly inserted into PowerPoint</a:t>
            </a:r>
          </a:p>
          <a:p>
            <a:pPr lvl="1"/>
            <a:r>
              <a:rPr lang="en-US" smtClean="0">
                <a:latin typeface="Calibri" panose="020F0502020204030204" pitchFamily="34" charset="0"/>
              </a:rPr>
              <a:t>Linked sound file is when a connection is created between the destination file and a source file.  Destination being Word or PowerPoint document.</a:t>
            </a:r>
          </a:p>
          <a:p>
            <a:r>
              <a:rPr lang="en-US" smtClean="0">
                <a:latin typeface="Calibri" panose="020F0502020204030204" pitchFamily="34" charset="0"/>
              </a:rPr>
              <a:t>When your presentation contains linked files, you must copy both the linked files and the presentation if you plan to give the presentation on another computer or send it to someone in an e-mail message.</a:t>
            </a:r>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solidFill>
                  <a:srgbClr val="88A44D"/>
                </a:solidFill>
              </a:rPr>
              <a:t>Inserting Sound Files</a:t>
            </a:r>
          </a:p>
        </p:txBody>
      </p:sp>
      <p:pic>
        <p:nvPicPr>
          <p:cNvPr id="7" name="Picture 6" descr="sound.jpg"/>
          <p:cNvPicPr>
            <a:picLocks noChangeAspect="1"/>
          </p:cNvPicPr>
          <p:nvPr/>
        </p:nvPicPr>
        <p:blipFill>
          <a:blip r:embed="rId2"/>
          <a:stretch>
            <a:fillRect/>
          </a:stretch>
        </p:blipFill>
        <p:spPr>
          <a:xfrm>
            <a:off x="304800" y="3429000"/>
            <a:ext cx="8610600" cy="2060575"/>
          </a:xfrm>
          <a:prstGeom prst="rect">
            <a:avLst/>
          </a:prstGeom>
          <a:effectLst>
            <a:outerShdw blurRad="152400" dist="152400" dir="5400000" sx="90000" sy="-19000" rotWithShape="0">
              <a:prstClr val="black">
                <a:alpha val="15000"/>
              </a:prstClr>
            </a:outerShdw>
          </a:effectLst>
        </p:spPr>
      </p:pic>
      <p:graphicFrame>
        <p:nvGraphicFramePr>
          <p:cNvPr id="9" name="Diagram 8"/>
          <p:cNvGraphicFramePr/>
          <p:nvPr/>
        </p:nvGraphicFramePr>
        <p:xfrm>
          <a:off x="685800" y="6096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653" name="Group 9"/>
          <p:cNvGrpSpPr>
            <a:grpSpLocks/>
          </p:cNvGrpSpPr>
          <p:nvPr/>
        </p:nvGrpSpPr>
        <p:grpSpPr bwMode="auto">
          <a:xfrm rot="-5400000">
            <a:off x="467518" y="3342482"/>
            <a:ext cx="588963" cy="762000"/>
            <a:chOff x="1936623" y="687641"/>
            <a:chExt cx="589407" cy="589407"/>
          </a:xfrm>
        </p:grpSpPr>
        <p:sp>
          <p:nvSpPr>
            <p:cNvPr id="11" name="Down Arrow 10"/>
            <p:cNvSpPr/>
            <p:nvPr/>
          </p:nvSpPr>
          <p:spPr>
            <a:xfrm>
              <a:off x="1936623"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2" name="Down Arrow 4"/>
            <p:cNvSpPr/>
            <p:nvPr/>
          </p:nvSpPr>
          <p:spPr>
            <a:xfrm>
              <a:off x="2068485" y="687641"/>
              <a:ext cx="325682"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15" name="Down Arrow 4"/>
          <p:cNvSpPr/>
          <p:nvPr/>
        </p:nvSpPr>
        <p:spPr>
          <a:xfrm rot="5400000">
            <a:off x="7857332" y="4428331"/>
            <a:ext cx="323850" cy="57308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nvGrpSpPr>
          <p:cNvPr id="27655" name="Group 15"/>
          <p:cNvGrpSpPr>
            <a:grpSpLocks/>
          </p:cNvGrpSpPr>
          <p:nvPr/>
        </p:nvGrpSpPr>
        <p:grpSpPr bwMode="auto">
          <a:xfrm rot="5400000">
            <a:off x="7630318" y="3799682"/>
            <a:ext cx="588963" cy="762000"/>
            <a:chOff x="1936623" y="687641"/>
            <a:chExt cx="589407" cy="589407"/>
          </a:xfrm>
        </p:grpSpPr>
        <p:sp>
          <p:nvSpPr>
            <p:cNvPr id="17" name="Down Arrow 16"/>
            <p:cNvSpPr/>
            <p:nvPr/>
          </p:nvSpPr>
          <p:spPr>
            <a:xfrm>
              <a:off x="1936623"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8" name="Down Arrow 4"/>
            <p:cNvSpPr/>
            <p:nvPr/>
          </p:nvSpPr>
          <p:spPr>
            <a:xfrm>
              <a:off x="2068485" y="688869"/>
              <a:ext cx="325682"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27656" name="TextBox 18"/>
          <p:cNvSpPr txBox="1">
            <a:spLocks noChangeArrowheads="1"/>
          </p:cNvSpPr>
          <p:nvPr/>
        </p:nvSpPr>
        <p:spPr bwMode="auto">
          <a:xfrm>
            <a:off x="457200" y="3505200"/>
            <a:ext cx="34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1.</a:t>
            </a:r>
          </a:p>
        </p:txBody>
      </p:sp>
      <p:sp>
        <p:nvSpPr>
          <p:cNvPr id="27657" name="TextBox 19"/>
          <p:cNvSpPr txBox="1">
            <a:spLocks noChangeArrowheads="1"/>
          </p:cNvSpPr>
          <p:nvPr/>
        </p:nvSpPr>
        <p:spPr bwMode="auto">
          <a:xfrm>
            <a:off x="7848600" y="3962400"/>
            <a:ext cx="37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2.</a:t>
            </a:r>
          </a:p>
        </p:txBody>
      </p:sp>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solidFill>
                  <a:srgbClr val="88A44D"/>
                </a:solidFill>
              </a:rPr>
              <a:t>Inserting Animations</a:t>
            </a:r>
          </a:p>
        </p:txBody>
      </p:sp>
      <p:pic>
        <p:nvPicPr>
          <p:cNvPr id="1028" name="Picture 4"/>
          <p:cNvPicPr>
            <a:picLocks noChangeAspect="1" noChangeArrowheads="1"/>
          </p:cNvPicPr>
          <p:nvPr/>
        </p:nvPicPr>
        <p:blipFill>
          <a:blip r:embed="rId2"/>
          <a:srcRect/>
          <a:stretch>
            <a:fillRect/>
          </a:stretch>
        </p:blipFill>
        <p:spPr bwMode="auto">
          <a:xfrm>
            <a:off x="381000" y="3810000"/>
            <a:ext cx="8399463" cy="1543050"/>
          </a:xfrm>
          <a:prstGeom prst="rect">
            <a:avLst/>
          </a:prstGeom>
          <a:noFill/>
          <a:ln w="9525">
            <a:solidFill>
              <a:schemeClr val="accent3"/>
            </a:solidFill>
            <a:miter lim="800000"/>
            <a:headEnd/>
            <a:tailEnd/>
          </a:ln>
          <a:effectLst>
            <a:outerShdw blurRad="152400" dist="203200" dir="2520000" sx="90000" sy="-19000" rotWithShape="0">
              <a:prstClr val="black">
                <a:alpha val="15000"/>
              </a:prstClr>
            </a:outerShdw>
          </a:effectLst>
        </p:spPr>
      </p:pic>
      <p:graphicFrame>
        <p:nvGraphicFramePr>
          <p:cNvPr id="8" name="Diagram 7"/>
          <p:cNvGraphicFramePr/>
          <p:nvPr/>
        </p:nvGraphicFramePr>
        <p:xfrm>
          <a:off x="381000" y="152400"/>
          <a:ext cx="8458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8677" name="Group 8"/>
          <p:cNvGrpSpPr>
            <a:grpSpLocks/>
          </p:cNvGrpSpPr>
          <p:nvPr/>
        </p:nvGrpSpPr>
        <p:grpSpPr bwMode="auto">
          <a:xfrm rot="-5400000">
            <a:off x="1915318" y="3799682"/>
            <a:ext cx="588963" cy="762000"/>
            <a:chOff x="1936623" y="687641"/>
            <a:chExt cx="589407" cy="589407"/>
          </a:xfrm>
        </p:grpSpPr>
        <p:sp>
          <p:nvSpPr>
            <p:cNvPr id="10" name="Down Arrow 9"/>
            <p:cNvSpPr/>
            <p:nvPr/>
          </p:nvSpPr>
          <p:spPr>
            <a:xfrm>
              <a:off x="1936623"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1" name="Down Arrow 4"/>
            <p:cNvSpPr/>
            <p:nvPr/>
          </p:nvSpPr>
          <p:spPr>
            <a:xfrm>
              <a:off x="2068485" y="687641"/>
              <a:ext cx="325682"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grpSp>
        <p:nvGrpSpPr>
          <p:cNvPr id="28678" name="Group 11"/>
          <p:cNvGrpSpPr>
            <a:grpSpLocks/>
          </p:cNvGrpSpPr>
          <p:nvPr/>
        </p:nvGrpSpPr>
        <p:grpSpPr bwMode="auto">
          <a:xfrm rot="10800000">
            <a:off x="4114800" y="5029200"/>
            <a:ext cx="588963" cy="762000"/>
            <a:chOff x="1936623" y="687641"/>
            <a:chExt cx="589407" cy="589407"/>
          </a:xfrm>
        </p:grpSpPr>
        <p:sp>
          <p:nvSpPr>
            <p:cNvPr id="13" name="Down Arrow 12"/>
            <p:cNvSpPr/>
            <p:nvPr/>
          </p:nvSpPr>
          <p:spPr>
            <a:xfrm>
              <a:off x="1936623"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4" name="Down Arrow 4"/>
            <p:cNvSpPr/>
            <p:nvPr/>
          </p:nvSpPr>
          <p:spPr>
            <a:xfrm>
              <a:off x="2070074" y="688869"/>
              <a:ext cx="325683"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grpSp>
        <p:nvGrpSpPr>
          <p:cNvPr id="28679" name="Group 14"/>
          <p:cNvGrpSpPr>
            <a:grpSpLocks/>
          </p:cNvGrpSpPr>
          <p:nvPr/>
        </p:nvGrpSpPr>
        <p:grpSpPr bwMode="auto">
          <a:xfrm>
            <a:off x="6553200" y="3657600"/>
            <a:ext cx="588963" cy="762000"/>
            <a:chOff x="1936623" y="687641"/>
            <a:chExt cx="589407" cy="589407"/>
          </a:xfrm>
        </p:grpSpPr>
        <p:sp>
          <p:nvSpPr>
            <p:cNvPr id="16" name="Down Arrow 15"/>
            <p:cNvSpPr/>
            <p:nvPr/>
          </p:nvSpPr>
          <p:spPr>
            <a:xfrm>
              <a:off x="1936623"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7" name="Down Arrow 4"/>
            <p:cNvSpPr/>
            <p:nvPr/>
          </p:nvSpPr>
          <p:spPr>
            <a:xfrm>
              <a:off x="2068485" y="687641"/>
              <a:ext cx="325682"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28680" name="TextBox 17"/>
          <p:cNvSpPr txBox="1">
            <a:spLocks noChangeArrowheads="1"/>
          </p:cNvSpPr>
          <p:nvPr/>
        </p:nvSpPr>
        <p:spPr bwMode="auto">
          <a:xfrm>
            <a:off x="1905000" y="3962400"/>
            <a:ext cx="34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1.</a:t>
            </a:r>
          </a:p>
        </p:txBody>
      </p:sp>
      <p:sp>
        <p:nvSpPr>
          <p:cNvPr id="28681" name="TextBox 18"/>
          <p:cNvSpPr txBox="1">
            <a:spLocks noChangeArrowheads="1"/>
          </p:cNvSpPr>
          <p:nvPr/>
        </p:nvSpPr>
        <p:spPr bwMode="auto">
          <a:xfrm>
            <a:off x="4267200" y="5334000"/>
            <a:ext cx="374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2.</a:t>
            </a:r>
          </a:p>
        </p:txBody>
      </p:sp>
      <p:sp>
        <p:nvSpPr>
          <p:cNvPr id="28682" name="TextBox 19"/>
          <p:cNvSpPr txBox="1">
            <a:spLocks noChangeArrowheads="1"/>
          </p:cNvSpPr>
          <p:nvPr/>
        </p:nvSpPr>
        <p:spPr bwMode="auto">
          <a:xfrm>
            <a:off x="6705600" y="3657600"/>
            <a:ext cx="37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3.</a:t>
            </a:r>
          </a:p>
        </p:txBody>
      </p:sp>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solidFill>
                  <a:srgbClr val="88A44D"/>
                </a:solidFill>
              </a:rPr>
              <a:t>Inserting SmartArt</a:t>
            </a:r>
          </a:p>
        </p:txBody>
      </p:sp>
      <p:pic>
        <p:nvPicPr>
          <p:cNvPr id="1026" name="Picture 2"/>
          <p:cNvPicPr>
            <a:picLocks noChangeAspect="1" noChangeArrowheads="1"/>
          </p:cNvPicPr>
          <p:nvPr/>
        </p:nvPicPr>
        <p:blipFill>
          <a:blip r:embed="rId2"/>
          <a:srcRect/>
          <a:stretch>
            <a:fillRect/>
          </a:stretch>
        </p:blipFill>
        <p:spPr bwMode="auto">
          <a:xfrm>
            <a:off x="3200400" y="1600200"/>
            <a:ext cx="5688013" cy="4556125"/>
          </a:xfrm>
          <a:prstGeom prst="rect">
            <a:avLst/>
          </a:prstGeom>
          <a:noFill/>
          <a:ln w="9525">
            <a:solidFill>
              <a:schemeClr val="accent3"/>
            </a:solidFill>
            <a:miter lim="800000"/>
            <a:headEnd/>
            <a:tailEnd/>
          </a:ln>
          <a:effectLst/>
        </p:spPr>
      </p:pic>
      <p:graphicFrame>
        <p:nvGraphicFramePr>
          <p:cNvPr id="5" name="Diagram 4"/>
          <p:cNvGraphicFramePr/>
          <p:nvPr/>
        </p:nvGraphicFramePr>
        <p:xfrm>
          <a:off x="228600" y="1905000"/>
          <a:ext cx="28194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solidFill>
                  <a:srgbClr val="88A44D"/>
                </a:solidFill>
              </a:rPr>
              <a:t>Editing Hyperlinks</a:t>
            </a:r>
          </a:p>
        </p:txBody>
      </p:sp>
      <p:pic>
        <p:nvPicPr>
          <p:cNvPr id="4" name="Picture 4"/>
          <p:cNvPicPr>
            <a:picLocks noChangeAspect="1" noChangeArrowheads="1"/>
          </p:cNvPicPr>
          <p:nvPr/>
        </p:nvPicPr>
        <p:blipFill>
          <a:blip r:embed="rId2"/>
          <a:srcRect/>
          <a:stretch>
            <a:fillRect/>
          </a:stretch>
        </p:blipFill>
        <p:spPr bwMode="auto">
          <a:xfrm>
            <a:off x="533400" y="1447800"/>
            <a:ext cx="2209800" cy="2209800"/>
          </a:xfrm>
          <a:prstGeom prst="rect">
            <a:avLst/>
          </a:prstGeom>
          <a:noFill/>
          <a:ln w="9525">
            <a:solidFill>
              <a:schemeClr val="accent3"/>
            </a:solid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6248400" y="3657600"/>
            <a:ext cx="2209800" cy="2209800"/>
          </a:xfrm>
          <a:prstGeom prst="rect">
            <a:avLst/>
          </a:prstGeom>
          <a:noFill/>
          <a:ln w="9525">
            <a:solidFill>
              <a:schemeClr val="accent3"/>
            </a:solidFill>
            <a:miter lim="800000"/>
            <a:headEnd/>
            <a:tailEnd/>
          </a:ln>
          <a:effectLst/>
        </p:spPr>
      </p:pic>
      <p:sp>
        <p:nvSpPr>
          <p:cNvPr id="9" name="Rounded Rectangle 8"/>
          <p:cNvSpPr/>
          <p:nvPr/>
        </p:nvSpPr>
        <p:spPr>
          <a:xfrm>
            <a:off x="3505200" y="1828800"/>
            <a:ext cx="3581400" cy="12192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6" name="TextBox 9"/>
          <p:cNvSpPr txBox="1">
            <a:spLocks noChangeArrowheads="1"/>
          </p:cNvSpPr>
          <p:nvPr/>
        </p:nvSpPr>
        <p:spPr bwMode="auto">
          <a:xfrm>
            <a:off x="3581400" y="2133600"/>
            <a:ext cx="34512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pPr>
              <a:buFontTx/>
              <a:buAutoNum type="arabicPeriod"/>
            </a:pPr>
            <a:r>
              <a:rPr lang="en-US" sz="2400"/>
              <a:t>Select the Design Tab</a:t>
            </a:r>
          </a:p>
          <a:p>
            <a:pPr>
              <a:buFontTx/>
              <a:buAutoNum type="arabicPeriod"/>
            </a:pPr>
            <a:endParaRPr lang="en-US"/>
          </a:p>
        </p:txBody>
      </p:sp>
      <p:sp>
        <p:nvSpPr>
          <p:cNvPr id="11" name="Rounded Rectangle 10"/>
          <p:cNvSpPr/>
          <p:nvPr/>
        </p:nvSpPr>
        <p:spPr>
          <a:xfrm>
            <a:off x="1447800" y="4267200"/>
            <a:ext cx="3581400" cy="12192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728" name="TextBox 11"/>
          <p:cNvSpPr txBox="1">
            <a:spLocks noChangeArrowheads="1"/>
          </p:cNvSpPr>
          <p:nvPr/>
        </p:nvSpPr>
        <p:spPr bwMode="auto">
          <a:xfrm>
            <a:off x="1524000" y="4648200"/>
            <a:ext cx="3371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sz="2400"/>
              <a:t>2. Select the Colors Tab</a:t>
            </a:r>
            <a:endParaRPr lang="en-US"/>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solidFill>
                  <a:srgbClr val="88A44D"/>
                </a:solidFill>
              </a:rPr>
              <a:t>Editing Hyperlinks Continued</a:t>
            </a:r>
          </a:p>
        </p:txBody>
      </p:sp>
      <p:pic>
        <p:nvPicPr>
          <p:cNvPr id="5" name="Picture 3"/>
          <p:cNvPicPr>
            <a:picLocks noChangeAspect="1" noChangeArrowheads="1"/>
          </p:cNvPicPr>
          <p:nvPr/>
        </p:nvPicPr>
        <p:blipFill>
          <a:blip r:embed="rId2"/>
          <a:srcRect/>
          <a:stretch>
            <a:fillRect/>
          </a:stretch>
        </p:blipFill>
        <p:spPr bwMode="auto">
          <a:xfrm>
            <a:off x="304800" y="1676400"/>
            <a:ext cx="3581400" cy="1881188"/>
          </a:xfrm>
          <a:prstGeom prst="rect">
            <a:avLst/>
          </a:prstGeom>
          <a:noFill/>
          <a:ln w="9525">
            <a:solidFill>
              <a:schemeClr val="accent3"/>
            </a:solid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105400" y="4191000"/>
            <a:ext cx="3581400" cy="1905000"/>
          </a:xfrm>
          <a:prstGeom prst="rect">
            <a:avLst/>
          </a:prstGeom>
          <a:noFill/>
          <a:ln w="9525">
            <a:solidFill>
              <a:schemeClr val="accent3"/>
            </a:solidFill>
            <a:miter lim="800000"/>
            <a:headEnd/>
            <a:tailEnd/>
          </a:ln>
          <a:effectLst/>
        </p:spPr>
      </p:pic>
      <p:sp>
        <p:nvSpPr>
          <p:cNvPr id="7" name="Rounded Rectangle 6"/>
          <p:cNvSpPr/>
          <p:nvPr/>
        </p:nvSpPr>
        <p:spPr>
          <a:xfrm>
            <a:off x="4419600" y="1828800"/>
            <a:ext cx="4191000" cy="12192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ounded Rectangle 7"/>
          <p:cNvSpPr/>
          <p:nvPr/>
        </p:nvSpPr>
        <p:spPr>
          <a:xfrm>
            <a:off x="914400" y="4572000"/>
            <a:ext cx="3581400" cy="12192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1" name="TextBox 8"/>
          <p:cNvSpPr txBox="1">
            <a:spLocks noChangeArrowheads="1"/>
          </p:cNvSpPr>
          <p:nvPr/>
        </p:nvSpPr>
        <p:spPr bwMode="auto">
          <a:xfrm>
            <a:off x="4648200" y="2209800"/>
            <a:ext cx="3743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3. Select Create New Theme Colors</a:t>
            </a:r>
          </a:p>
        </p:txBody>
      </p:sp>
      <p:sp>
        <p:nvSpPr>
          <p:cNvPr id="31752" name="TextBox 9"/>
          <p:cNvSpPr txBox="1">
            <a:spLocks noChangeArrowheads="1"/>
          </p:cNvSpPr>
          <p:nvPr/>
        </p:nvSpPr>
        <p:spPr bwMode="auto">
          <a:xfrm>
            <a:off x="1066800" y="4953000"/>
            <a:ext cx="3325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a:t>4. Edit the Followed Hyperlink</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4400" smtClean="0">
                <a:solidFill>
                  <a:srgbClr val="88A44D"/>
                </a:solidFill>
                <a:latin typeface="Times New Roman" panose="02020603050405020304" pitchFamily="18" charset="0"/>
                <a:cs typeface="Times New Roman" panose="02020603050405020304" pitchFamily="18" charset="0"/>
              </a:rPr>
              <a:t>What is PowerPoint?</a:t>
            </a:r>
          </a:p>
        </p:txBody>
      </p:sp>
      <p:sp>
        <p:nvSpPr>
          <p:cNvPr id="3" name="Content Placeholder 2"/>
          <p:cNvSpPr>
            <a:spLocks noGrp="1"/>
          </p:cNvSpPr>
          <p:nvPr>
            <p:ph sz="quarter" idx="1"/>
          </p:nvPr>
        </p:nvSpPr>
        <p:spPr>
          <a:xfrm>
            <a:off x="911225" y="1676400"/>
            <a:ext cx="7470775" cy="3806825"/>
          </a:xfrm>
        </p:spPr>
        <p:txBody>
          <a:bodyPr>
            <a:normAutofit lnSpcReduction="10000"/>
          </a:bodyPr>
          <a:lstStyle/>
          <a:p>
            <a:pPr marL="274320" indent="-274320" algn="ctr" fontAlgn="auto">
              <a:spcAft>
                <a:spcPts val="0"/>
              </a:spcAft>
              <a:buFont typeface="Wingdings 2"/>
              <a:buNone/>
              <a:defRPr/>
            </a:pPr>
            <a:r>
              <a:rPr lang="en-US" sz="4400" dirty="0" smtClean="0">
                <a:latin typeface="Times New Roman" pitchFamily="18" charset="0"/>
                <a:cs typeface="Times New Roman" pitchFamily="18" charset="0"/>
              </a:rPr>
              <a:t>Presentation software that allows you to create slides, handouts, notes, and outlines. Slide shows can include text, graphics, video, animation, sound and much more.</a:t>
            </a:r>
          </a:p>
          <a:p>
            <a:pPr marL="274320" indent="-274320" algn="ctr" fontAlgn="auto">
              <a:spcAft>
                <a:spcPts val="0"/>
              </a:spcAft>
              <a:buFont typeface="Wingdings 2"/>
              <a:buNone/>
              <a:defRPr/>
            </a:pPr>
            <a:endParaRPr lang="en-US" dirty="0"/>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solidFill>
                  <a:srgbClr val="88A44D"/>
                </a:solidFill>
              </a:rPr>
              <a:t>Resources and Websites</a:t>
            </a:r>
          </a:p>
        </p:txBody>
      </p:sp>
      <p:sp>
        <p:nvSpPr>
          <p:cNvPr id="32771" name="Content Placeholder 2"/>
          <p:cNvSpPr>
            <a:spLocks noGrp="1"/>
          </p:cNvSpPr>
          <p:nvPr>
            <p:ph sz="quarter" idx="1"/>
          </p:nvPr>
        </p:nvSpPr>
        <p:spPr>
          <a:xfrm>
            <a:off x="301625" y="1527175"/>
            <a:ext cx="8504238" cy="4572000"/>
          </a:xfrm>
        </p:spPr>
        <p:txBody>
          <a:bodyPr/>
          <a:lstStyle/>
          <a:p>
            <a:r>
              <a:rPr lang="en-US" smtClean="0"/>
              <a:t>PowerPoint 2007’s official online home</a:t>
            </a:r>
          </a:p>
          <a:p>
            <a:pPr lvl="1"/>
            <a:r>
              <a:rPr lang="en-US" smtClean="0">
                <a:hlinkClick r:id="rId2"/>
              </a:rPr>
              <a:t>http://office.microsoft.com/en-us/powerpoint/default.aspx</a:t>
            </a:r>
            <a:endParaRPr lang="en-US" smtClean="0"/>
          </a:p>
          <a:p>
            <a:pPr lvl="1">
              <a:buFont typeface="Wingdings" panose="05000000000000000000" pitchFamily="2" charset="2"/>
              <a:buNone/>
            </a:pPr>
            <a:endParaRPr lang="en-US" smtClean="0"/>
          </a:p>
          <a:p>
            <a:r>
              <a:rPr lang="en-US" smtClean="0"/>
              <a:t>About.com’s Review of PowerPoint 2007</a:t>
            </a:r>
          </a:p>
          <a:p>
            <a:pPr lvl="1"/>
            <a:r>
              <a:rPr lang="en-US" smtClean="0">
                <a:hlinkClick r:id="rId3"/>
              </a:rPr>
              <a:t>http://presentationsoft.about.com/od/powerpoint101/fr/ppt2007.htm</a:t>
            </a:r>
            <a:r>
              <a:rPr lang="en-US" smtClean="0"/>
              <a:t> </a:t>
            </a:r>
          </a:p>
          <a:p>
            <a:r>
              <a:rPr lang="en-US" smtClean="0"/>
              <a:t>MSDN’s blog on Office 2007</a:t>
            </a:r>
          </a:p>
          <a:p>
            <a:pPr lvl="1"/>
            <a:r>
              <a:rPr lang="en-US" smtClean="0">
                <a:hlinkClick r:id="rId4"/>
              </a:rPr>
              <a:t>http://blogs.msdn.com/powerpoint/archive/2006/07/21/674214.aspx</a:t>
            </a:r>
            <a:r>
              <a:rPr lang="en-US" smtClean="0"/>
              <a:t> </a:t>
            </a: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solidFill>
                  <a:srgbClr val="88A44D"/>
                </a:solidFill>
              </a:rPr>
              <a:t>What is New in PowerPoint 2007?</a:t>
            </a:r>
          </a:p>
        </p:txBody>
      </p:sp>
      <p:sp>
        <p:nvSpPr>
          <p:cNvPr id="15363" name="Content Placeholder 2"/>
          <p:cNvSpPr>
            <a:spLocks noGrp="1"/>
          </p:cNvSpPr>
          <p:nvPr>
            <p:ph sz="quarter" idx="1"/>
          </p:nvPr>
        </p:nvSpPr>
        <p:spPr>
          <a:xfrm>
            <a:off x="301625" y="1527175"/>
            <a:ext cx="8504238" cy="4797425"/>
          </a:xfrm>
        </p:spPr>
        <p:txBody>
          <a:bodyPr/>
          <a:lstStyle/>
          <a:p>
            <a:r>
              <a:rPr lang="en-US" sz="2000" smtClean="0">
                <a:latin typeface="Calibri" panose="020F0502020204030204" pitchFamily="34" charset="0"/>
              </a:rPr>
              <a:t> </a:t>
            </a:r>
            <a:r>
              <a:rPr lang="en-US" sz="2400" smtClean="0">
                <a:latin typeface="Calibri" panose="020F0502020204030204" pitchFamily="34" charset="0"/>
                <a:cs typeface="Times New Roman" panose="02020603050405020304" pitchFamily="18" charset="0"/>
              </a:rPr>
              <a:t>New “fluent” user interface designed to make tasks easier to create</a:t>
            </a:r>
          </a:p>
          <a:p>
            <a:r>
              <a:rPr lang="en-US" sz="2400" smtClean="0">
                <a:latin typeface="Calibri" panose="020F0502020204030204" pitchFamily="34" charset="0"/>
                <a:cs typeface="Times New Roman" panose="02020603050405020304" pitchFamily="18" charset="0"/>
              </a:rPr>
              <a:t>The “ribbon” which is a device that presents commands organized into a set of tabs.  Example below is the Home ribbon.</a:t>
            </a:r>
          </a:p>
          <a:p>
            <a:endParaRPr lang="en-US" sz="2400" smtClean="0">
              <a:latin typeface="Calibri" panose="020F0502020204030204" pitchFamily="34" charset="0"/>
              <a:cs typeface="Times New Roman" panose="02020603050405020304" pitchFamily="18" charset="0"/>
            </a:endParaRPr>
          </a:p>
          <a:p>
            <a:endParaRPr lang="en-US" sz="2400" smtClean="0">
              <a:latin typeface="Calibri" panose="020F0502020204030204" pitchFamily="34" charset="0"/>
              <a:cs typeface="Times New Roman" panose="02020603050405020304" pitchFamily="18" charset="0"/>
            </a:endParaRPr>
          </a:p>
          <a:p>
            <a:endParaRPr lang="en-US" sz="2400" smtClean="0">
              <a:latin typeface="Calibri" panose="020F0502020204030204" pitchFamily="34" charset="0"/>
              <a:cs typeface="Times New Roman" panose="02020603050405020304" pitchFamily="18" charset="0"/>
            </a:endParaRPr>
          </a:p>
          <a:p>
            <a:r>
              <a:rPr lang="en-US" sz="2400" smtClean="0">
                <a:latin typeface="Calibri" panose="020F0502020204030204" pitchFamily="34" charset="0"/>
                <a:cs typeface="Times New Roman" panose="02020603050405020304" pitchFamily="18" charset="0"/>
              </a:rPr>
              <a:t>The Microsoft Office Button where you can do the following with a document: share it, protect it, print it, publish it, and send it is at one place.                  Replaces the File Tab.</a:t>
            </a:r>
          </a:p>
          <a:p>
            <a:endParaRPr lang="en-US" sz="2400" smtClean="0">
              <a:latin typeface="Calibri" panose="020F0502020204030204" pitchFamily="34" charset="0"/>
              <a:cs typeface="Times New Roman" panose="02020603050405020304" pitchFamily="18" charset="0"/>
            </a:endParaRPr>
          </a:p>
          <a:p>
            <a:endParaRPr lang="en-US" sz="2400" smtClean="0">
              <a:latin typeface="Calibri" panose="020F0502020204030204" pitchFamily="34" charset="0"/>
              <a:cs typeface="Times New Roman" panose="02020603050405020304" pitchFamily="18" charset="0"/>
            </a:endParaRPr>
          </a:p>
        </p:txBody>
      </p:sp>
      <p:pic>
        <p:nvPicPr>
          <p:cNvPr id="5" name="Picture 4" descr="Untitled-4.jpg"/>
          <p:cNvPicPr>
            <a:picLocks noChangeAspect="1"/>
          </p:cNvPicPr>
          <p:nvPr/>
        </p:nvPicPr>
        <p:blipFill>
          <a:blip r:embed="rId2"/>
          <a:srcRect r="22417" b="82422"/>
          <a:stretch>
            <a:fillRect/>
          </a:stretch>
        </p:blipFill>
        <p:spPr>
          <a:xfrm>
            <a:off x="1676400" y="3200400"/>
            <a:ext cx="6858000" cy="1143000"/>
          </a:xfrm>
          <a:prstGeom prst="rect">
            <a:avLst/>
          </a:prstGeom>
          <a:ln>
            <a:solidFill>
              <a:schemeClr val="accent3"/>
            </a:solidFill>
          </a:ln>
          <a:effectLst>
            <a:outerShdw blurRad="50800" dist="38100" algn="l" rotWithShape="0">
              <a:prstClr val="black">
                <a:alpha val="40000"/>
              </a:prstClr>
            </a:outerShdw>
          </a:effectLst>
        </p:spPr>
      </p:pic>
      <p:sp>
        <p:nvSpPr>
          <p:cNvPr id="8" name="Left-Up Arrow 7"/>
          <p:cNvSpPr/>
          <p:nvPr/>
        </p:nvSpPr>
        <p:spPr>
          <a:xfrm rot="5400000">
            <a:off x="730250" y="3232150"/>
            <a:ext cx="762000" cy="850900"/>
          </a:xfrm>
          <a:prstGeom prst="leftUpArrow">
            <a:avLst>
              <a:gd name="adj1" fmla="val 25000"/>
              <a:gd name="adj2" fmla="val 22761"/>
              <a:gd name="adj3" fmla="val 22388"/>
            </a:avLst>
          </a:prstGeom>
          <a:solidFill>
            <a:schemeClr val="accent3">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2051" name="Picture 3"/>
          <p:cNvPicPr>
            <a:picLocks noChangeAspect="1" noChangeArrowheads="1"/>
          </p:cNvPicPr>
          <p:nvPr/>
        </p:nvPicPr>
        <p:blipFill>
          <a:blip r:embed="rId3"/>
          <a:srcRect/>
          <a:stretch>
            <a:fillRect/>
          </a:stretch>
        </p:blipFill>
        <p:spPr bwMode="auto">
          <a:xfrm>
            <a:off x="2286000" y="5257800"/>
            <a:ext cx="990600" cy="881063"/>
          </a:xfrm>
          <a:prstGeom prst="rect">
            <a:avLst/>
          </a:prstGeom>
          <a:noFill/>
          <a:ln w="9525">
            <a:solidFill>
              <a:schemeClr val="bg2">
                <a:lumMod val="10000"/>
              </a:schemeClr>
            </a:solidFill>
            <a:miter lim="800000"/>
            <a:headEnd/>
            <a:tailEnd/>
          </a:ln>
          <a:effectLst>
            <a:outerShdw blurRad="76200" dir="18900000" sy="23000" kx="-1200000" algn="bl" rotWithShape="0">
              <a:prstClr val="black">
                <a:alpha val="20000"/>
              </a:prstClr>
            </a:outerShdw>
          </a:effectLst>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solidFill>
                  <a:srgbClr val="88A44D"/>
                </a:solidFill>
              </a:rPr>
              <a:t>More New Features</a:t>
            </a:r>
          </a:p>
        </p:txBody>
      </p:sp>
      <p:pic>
        <p:nvPicPr>
          <p:cNvPr id="4" name="Picture 3"/>
          <p:cNvPicPr>
            <a:picLocks noChangeAspect="1" noChangeArrowheads="1"/>
          </p:cNvPicPr>
          <p:nvPr/>
        </p:nvPicPr>
        <p:blipFill>
          <a:blip r:embed="rId2"/>
          <a:srcRect/>
          <a:stretch>
            <a:fillRect/>
          </a:stretch>
        </p:blipFill>
        <p:spPr bwMode="auto">
          <a:xfrm>
            <a:off x="4572000" y="1905000"/>
            <a:ext cx="4343400" cy="1676400"/>
          </a:xfrm>
          <a:prstGeom prst="rect">
            <a:avLst/>
          </a:prstGeom>
          <a:noFill/>
          <a:ln w="9525">
            <a:solidFill>
              <a:schemeClr val="accent3"/>
            </a:solidFill>
            <a:miter lim="800000"/>
            <a:headEnd/>
            <a:tailEnd/>
          </a:ln>
          <a:effectLst/>
        </p:spPr>
      </p:pic>
      <p:sp>
        <p:nvSpPr>
          <p:cNvPr id="7" name="Content Placeholder 2"/>
          <p:cNvSpPr>
            <a:spLocks noGrp="1"/>
          </p:cNvSpPr>
          <p:nvPr>
            <p:ph sz="quarter" idx="1"/>
          </p:nvPr>
        </p:nvSpPr>
        <p:spPr>
          <a:xfrm>
            <a:off x="228600" y="2057400"/>
            <a:ext cx="4117975" cy="758825"/>
          </a:xfrm>
        </p:spPr>
        <p:txBody>
          <a:bodyPr>
            <a:normAutofit fontScale="92500" lnSpcReduction="20000"/>
          </a:bodyPr>
          <a:lstStyle/>
          <a:p>
            <a:pPr marL="274320" indent="-274320" fontAlgn="auto">
              <a:spcAft>
                <a:spcPts val="0"/>
              </a:spcAft>
              <a:buFont typeface="Wingdings 2"/>
              <a:buChar char=""/>
              <a:defRPr/>
            </a:pPr>
            <a:r>
              <a:rPr lang="en-US" sz="2200" dirty="0" smtClean="0">
                <a:latin typeface="Cambria" pitchFamily="18" charset="0"/>
              </a:rPr>
              <a:t> </a:t>
            </a:r>
            <a:r>
              <a:rPr lang="en-US" sz="1800" b="1" dirty="0" smtClean="0">
                <a:latin typeface="Cambria" pitchFamily="18" charset="0"/>
              </a:rPr>
              <a:t>Save as PDF </a:t>
            </a:r>
            <a:r>
              <a:rPr lang="en-US" sz="1800" dirty="0" smtClean="0">
                <a:latin typeface="Cambria" pitchFamily="18" charset="0"/>
              </a:rPr>
              <a:t>-  you can now share your presentation email for editing or fast printouts at a decreased file size.</a:t>
            </a:r>
          </a:p>
          <a:p>
            <a:pPr marL="274320" indent="-274320" fontAlgn="auto">
              <a:spcAft>
                <a:spcPts val="0"/>
              </a:spcAft>
              <a:buFont typeface="Wingdings 2"/>
              <a:buChar char=""/>
              <a:defRPr/>
            </a:pPr>
            <a:endParaRPr lang="en-US" sz="2800" dirty="0" smtClean="0">
              <a:latin typeface="Calibri" pitchFamily="34" charset="0"/>
              <a:cs typeface="Times New Roman" pitchFamily="18" charset="0"/>
            </a:endParaRPr>
          </a:p>
          <a:p>
            <a:pPr marL="274320" indent="-274320" fontAlgn="auto">
              <a:spcAft>
                <a:spcPts val="0"/>
              </a:spcAft>
              <a:buFont typeface="Wingdings 2"/>
              <a:buChar char=""/>
              <a:defRPr/>
            </a:pPr>
            <a:endParaRPr lang="en-US" dirty="0"/>
          </a:p>
        </p:txBody>
      </p:sp>
      <p:sp>
        <p:nvSpPr>
          <p:cNvPr id="9" name="Content Placeholder 2"/>
          <p:cNvSpPr txBox="1">
            <a:spLocks/>
          </p:cNvSpPr>
          <p:nvPr/>
        </p:nvSpPr>
        <p:spPr>
          <a:xfrm>
            <a:off x="3352800" y="3810000"/>
            <a:ext cx="4953000" cy="990600"/>
          </a:xfrm>
          <a:prstGeom prst="rect">
            <a:avLst/>
          </a:prstGeom>
        </p:spPr>
        <p:txBody>
          <a:bodyPr>
            <a:normAutofit fontScale="92500"/>
          </a:bodyPr>
          <a:lstStyle/>
          <a:p>
            <a:pPr marL="274320" indent="-274320" fontAlgn="auto">
              <a:spcBef>
                <a:spcPct val="20000"/>
              </a:spcBef>
              <a:spcAft>
                <a:spcPts val="0"/>
              </a:spcAft>
              <a:buClr>
                <a:schemeClr val="accent1"/>
              </a:buClr>
              <a:buSzPct val="85000"/>
              <a:buFont typeface="Wingdings 2"/>
              <a:buChar char=""/>
              <a:defRPr/>
            </a:pPr>
            <a:r>
              <a:rPr lang="en-US" sz="2200" dirty="0">
                <a:latin typeface="Cambria" pitchFamily="18" charset="0"/>
              </a:rPr>
              <a:t> </a:t>
            </a:r>
            <a:r>
              <a:rPr lang="en-US" b="1" dirty="0">
                <a:latin typeface="Cambria" pitchFamily="18" charset="0"/>
              </a:rPr>
              <a:t>Smart Art </a:t>
            </a:r>
            <a:r>
              <a:rPr lang="en-US" dirty="0">
                <a:latin typeface="Cambria" pitchFamily="18" charset="0"/>
              </a:rPr>
              <a:t>-  make easy and useful diagrams, categorized charts, flow charts with many more selections than the old version of PowerPoint. </a:t>
            </a:r>
          </a:p>
          <a:p>
            <a:pPr marL="274320" indent="-274320" fontAlgn="auto">
              <a:spcBef>
                <a:spcPct val="20000"/>
              </a:spcBef>
              <a:spcAft>
                <a:spcPts val="0"/>
              </a:spcAft>
              <a:buClr>
                <a:schemeClr val="accent1"/>
              </a:buClr>
              <a:buSzPct val="85000"/>
              <a:defRPr/>
            </a:pPr>
            <a:endParaRPr lang="en-US" dirty="0">
              <a:latin typeface="Cambria" pitchFamily="18" charset="0"/>
            </a:endParaRPr>
          </a:p>
          <a:p>
            <a:pPr marL="274320" indent="-274320" fontAlgn="auto">
              <a:spcBef>
                <a:spcPct val="20000"/>
              </a:spcBef>
              <a:spcAft>
                <a:spcPts val="0"/>
              </a:spcAft>
              <a:buClr>
                <a:schemeClr val="accent1"/>
              </a:buClr>
              <a:buSzPct val="85000"/>
              <a:buFont typeface="Wingdings 2"/>
              <a:buChar char=""/>
              <a:defRPr/>
            </a:pPr>
            <a:endParaRPr lang="en-US" sz="2800" dirty="0">
              <a:latin typeface="Calibri" pitchFamily="34" charset="0"/>
              <a:cs typeface="Times New Roman" pitchFamily="18" charset="0"/>
            </a:endParaRPr>
          </a:p>
          <a:p>
            <a:pPr marL="274320" indent="-274320" fontAlgn="auto">
              <a:spcBef>
                <a:spcPct val="20000"/>
              </a:spcBef>
              <a:spcAft>
                <a:spcPts val="0"/>
              </a:spcAft>
              <a:buClr>
                <a:schemeClr val="accent1"/>
              </a:buClr>
              <a:buSzPct val="85000"/>
              <a:buFont typeface="Wingdings 2"/>
              <a:buChar char=""/>
              <a:defRPr/>
            </a:pPr>
            <a:endParaRPr lang="en-US" sz="2700" dirty="0">
              <a:latin typeface="+mn-lt"/>
            </a:endParaRPr>
          </a:p>
        </p:txBody>
      </p:sp>
      <p:pic>
        <p:nvPicPr>
          <p:cNvPr id="3075" name="Picture 3"/>
          <p:cNvPicPr>
            <a:picLocks noChangeAspect="1" noChangeArrowheads="1"/>
          </p:cNvPicPr>
          <p:nvPr/>
        </p:nvPicPr>
        <p:blipFill>
          <a:blip r:embed="rId3"/>
          <a:srcRect/>
          <a:stretch>
            <a:fillRect/>
          </a:stretch>
        </p:blipFill>
        <p:spPr bwMode="auto">
          <a:xfrm>
            <a:off x="762000" y="3352800"/>
            <a:ext cx="1981200" cy="1681163"/>
          </a:xfrm>
          <a:prstGeom prst="rect">
            <a:avLst/>
          </a:prstGeom>
          <a:noFill/>
          <a:ln w="9525">
            <a:solidFill>
              <a:schemeClr val="accent3"/>
            </a:solidFill>
            <a:miter lim="800000"/>
            <a:headEnd/>
            <a:tailEnd/>
          </a:ln>
          <a:effectLst/>
        </p:spPr>
      </p:pic>
      <p:sp>
        <p:nvSpPr>
          <p:cNvPr id="16391" name="Content Placeholder 2"/>
          <p:cNvSpPr txBox="1">
            <a:spLocks/>
          </p:cNvSpPr>
          <p:nvPr/>
        </p:nvSpPr>
        <p:spPr bwMode="auto">
          <a:xfrm>
            <a:off x="304800" y="5410200"/>
            <a:ext cx="6096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pPr>
              <a:spcBef>
                <a:spcPct val="20000"/>
              </a:spcBef>
              <a:buClr>
                <a:schemeClr val="accent1"/>
              </a:buClr>
              <a:buSzPct val="85000"/>
              <a:buFont typeface="Wingdings 2" panose="05020102010507070707" pitchFamily="18" charset="2"/>
              <a:buChar char=""/>
            </a:pPr>
            <a:r>
              <a:rPr lang="en-US" sz="2200">
                <a:latin typeface="Cambria" panose="02040503050406030204" pitchFamily="18" charset="0"/>
              </a:rPr>
              <a:t> </a:t>
            </a:r>
            <a:r>
              <a:rPr lang="en-US" sz="2200" b="1">
                <a:latin typeface="Cambria" panose="02040503050406030204" pitchFamily="18" charset="0"/>
              </a:rPr>
              <a:t>“</a:t>
            </a:r>
            <a:r>
              <a:rPr lang="en-US" b="1">
                <a:latin typeface="Calibri" panose="020F0502020204030204" pitchFamily="34" charset="0"/>
                <a:cs typeface="Times New Roman" panose="02020603050405020304" pitchFamily="18" charset="0"/>
              </a:rPr>
              <a:t>On the fly” previewing </a:t>
            </a:r>
            <a:r>
              <a:rPr lang="en-US">
                <a:latin typeface="Calibri" panose="020F0502020204030204" pitchFamily="34" charset="0"/>
                <a:cs typeface="Times New Roman" panose="02020603050405020304" pitchFamily="18" charset="0"/>
              </a:rPr>
              <a:t>- Preview changes, animations, and features in real time.</a:t>
            </a:r>
            <a:endParaRPr lang="en-US"/>
          </a:p>
          <a:p>
            <a:pPr>
              <a:spcBef>
                <a:spcPct val="20000"/>
              </a:spcBef>
              <a:buClr>
                <a:schemeClr val="accent1"/>
              </a:buClr>
              <a:buSzPct val="85000"/>
              <a:buFont typeface="Wingdings 2" panose="05020102010507070707" pitchFamily="18" charset="2"/>
              <a:buChar char=""/>
            </a:pPr>
            <a:endParaRPr lang="en-US">
              <a:latin typeface="Cambria" panose="02040503050406030204" pitchFamily="18" charset="0"/>
            </a:endParaRPr>
          </a:p>
          <a:p>
            <a:pPr>
              <a:spcBef>
                <a:spcPct val="20000"/>
              </a:spcBef>
              <a:buClr>
                <a:schemeClr val="accent1"/>
              </a:buClr>
              <a:buSzPct val="85000"/>
            </a:pPr>
            <a:endParaRPr lang="en-US">
              <a:latin typeface="Cambria" panose="02040503050406030204" pitchFamily="18" charset="0"/>
            </a:endParaRPr>
          </a:p>
          <a:p>
            <a:pPr>
              <a:spcBef>
                <a:spcPct val="20000"/>
              </a:spcBef>
              <a:buClr>
                <a:schemeClr val="accent1"/>
              </a:buClr>
              <a:buSzPct val="85000"/>
              <a:buFont typeface="Wingdings 2" panose="05020102010507070707" pitchFamily="18" charset="2"/>
              <a:buChar char=""/>
            </a:pPr>
            <a:endParaRPr lang="en-US" sz="2800">
              <a:latin typeface="Calibri" panose="020F0502020204030204" pitchFamily="34" charset="0"/>
              <a:cs typeface="Times New Roman" panose="02020603050405020304" pitchFamily="18" charset="0"/>
            </a:endParaRPr>
          </a:p>
          <a:p>
            <a:pPr>
              <a:spcBef>
                <a:spcPct val="20000"/>
              </a:spcBef>
              <a:buClr>
                <a:schemeClr val="accent1"/>
              </a:buClr>
              <a:buSzPct val="85000"/>
              <a:buFont typeface="Wingdings 2" panose="05020102010507070707" pitchFamily="18" charset="2"/>
              <a:buChar char=""/>
            </a:pPr>
            <a:endParaRPr lang="en-US" sz="270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solidFill>
                  <a:srgbClr val="88A44D"/>
                </a:solidFill>
              </a:rPr>
              <a:t>Tab Functions</a:t>
            </a:r>
          </a:p>
        </p:txBody>
      </p:sp>
      <p:pic>
        <p:nvPicPr>
          <p:cNvPr id="1026" name="Picture 2"/>
          <p:cNvPicPr>
            <a:picLocks noChangeAspect="1" noChangeArrowheads="1"/>
          </p:cNvPicPr>
          <p:nvPr/>
        </p:nvPicPr>
        <p:blipFill>
          <a:blip r:embed="rId2"/>
          <a:srcRect/>
          <a:stretch>
            <a:fillRect/>
          </a:stretch>
        </p:blipFill>
        <p:spPr bwMode="auto">
          <a:xfrm>
            <a:off x="228600" y="1447800"/>
            <a:ext cx="1447800" cy="1447800"/>
          </a:xfrm>
          <a:prstGeom prst="rect">
            <a:avLst/>
          </a:prstGeom>
          <a:noFill/>
          <a:ln w="9525">
            <a:solidFill>
              <a:schemeClr val="accent3"/>
            </a:solidFill>
            <a:miter lim="800000"/>
            <a:headEnd/>
            <a:tailEnd/>
          </a:ln>
          <a:effectLst/>
        </p:spPr>
      </p:pic>
      <p:sp>
        <p:nvSpPr>
          <p:cNvPr id="7" name="Rounded Rectangle 6"/>
          <p:cNvSpPr/>
          <p:nvPr/>
        </p:nvSpPr>
        <p:spPr>
          <a:xfrm>
            <a:off x="1981200" y="1676400"/>
            <a:ext cx="39624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Home-</a:t>
            </a:r>
            <a:r>
              <a:rPr lang="en-US" dirty="0">
                <a:solidFill>
                  <a:schemeClr val="tx1"/>
                </a:solidFill>
                <a:latin typeface="Cambria" pitchFamily="18" charset="0"/>
                <a:cs typeface="Times New Roman" pitchFamily="18" charset="0"/>
              </a:rPr>
              <a:t>  formatting, editing, </a:t>
            </a:r>
            <a:r>
              <a:rPr lang="en-US" sz="2000" dirty="0">
                <a:solidFill>
                  <a:schemeClr val="tx1"/>
                </a:solidFill>
                <a:latin typeface="Cambria" pitchFamily="18" charset="0"/>
                <a:cs typeface="Times New Roman" pitchFamily="18" charset="0"/>
              </a:rPr>
              <a:t>and</a:t>
            </a:r>
            <a:r>
              <a:rPr lang="en-US" dirty="0">
                <a:solidFill>
                  <a:schemeClr val="tx1"/>
                </a:solidFill>
                <a:latin typeface="Cambria" pitchFamily="18" charset="0"/>
                <a:cs typeface="Times New Roman" pitchFamily="18" charset="0"/>
              </a:rPr>
              <a:t> layout</a:t>
            </a:r>
            <a:endParaRPr lang="en-US" dirty="0">
              <a:solidFill>
                <a:schemeClr val="tx1"/>
              </a:solidFill>
              <a:latin typeface="Cambria" pitchFamily="18" charset="0"/>
            </a:endParaRPr>
          </a:p>
        </p:txBody>
      </p:sp>
      <p:pic>
        <p:nvPicPr>
          <p:cNvPr id="1027" name="Picture 3"/>
          <p:cNvPicPr>
            <a:picLocks noChangeAspect="1" noChangeArrowheads="1"/>
          </p:cNvPicPr>
          <p:nvPr/>
        </p:nvPicPr>
        <p:blipFill>
          <a:blip r:embed="rId3"/>
          <a:srcRect/>
          <a:stretch>
            <a:fillRect/>
          </a:stretch>
        </p:blipFill>
        <p:spPr bwMode="auto">
          <a:xfrm>
            <a:off x="7391400" y="2514600"/>
            <a:ext cx="1447800" cy="1447800"/>
          </a:xfrm>
          <a:prstGeom prst="rect">
            <a:avLst/>
          </a:prstGeom>
          <a:noFill/>
          <a:ln w="9525">
            <a:solidFill>
              <a:schemeClr val="accent3"/>
            </a:solidFill>
            <a:miter lim="800000"/>
            <a:headEnd/>
            <a:tailEnd/>
          </a:ln>
          <a:effectLst/>
        </p:spPr>
      </p:pic>
      <p:sp>
        <p:nvSpPr>
          <p:cNvPr id="9" name="Rounded Rectangle 8"/>
          <p:cNvSpPr/>
          <p:nvPr/>
        </p:nvSpPr>
        <p:spPr>
          <a:xfrm>
            <a:off x="3048000" y="2895600"/>
            <a:ext cx="39624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Insert- </a:t>
            </a:r>
            <a:r>
              <a:rPr lang="en-US" dirty="0">
                <a:solidFill>
                  <a:schemeClr val="tx1"/>
                </a:solidFill>
                <a:latin typeface="Cambria" pitchFamily="18" charset="0"/>
                <a:cs typeface="Times New Roman" pitchFamily="18" charset="0"/>
              </a:rPr>
              <a:t> shapes, more slides, </a:t>
            </a:r>
            <a:r>
              <a:rPr lang="en-US" sz="2000" dirty="0">
                <a:solidFill>
                  <a:schemeClr val="tx1"/>
                </a:solidFill>
                <a:latin typeface="Cambria" pitchFamily="18" charset="0"/>
                <a:cs typeface="Times New Roman" pitchFamily="18" charset="0"/>
              </a:rPr>
              <a:t>tables</a:t>
            </a:r>
            <a:r>
              <a:rPr lang="en-US" dirty="0">
                <a:solidFill>
                  <a:schemeClr val="tx1"/>
                </a:solidFill>
                <a:latin typeface="Cambria" pitchFamily="18" charset="0"/>
                <a:cs typeface="Times New Roman" pitchFamily="18" charset="0"/>
              </a:rPr>
              <a:t>, text, media clip</a:t>
            </a:r>
            <a:endParaRPr lang="en-US" dirty="0">
              <a:solidFill>
                <a:schemeClr val="tx1"/>
              </a:solidFill>
              <a:latin typeface="Cambria" pitchFamily="18" charset="0"/>
            </a:endParaRPr>
          </a:p>
        </p:txBody>
      </p:sp>
      <p:pic>
        <p:nvPicPr>
          <p:cNvPr id="1028" name="Picture 4"/>
          <p:cNvPicPr>
            <a:picLocks noChangeAspect="1" noChangeArrowheads="1"/>
          </p:cNvPicPr>
          <p:nvPr/>
        </p:nvPicPr>
        <p:blipFill>
          <a:blip r:embed="rId4"/>
          <a:srcRect/>
          <a:stretch>
            <a:fillRect/>
          </a:stretch>
        </p:blipFill>
        <p:spPr bwMode="auto">
          <a:xfrm>
            <a:off x="228600" y="3657600"/>
            <a:ext cx="1447800" cy="1447800"/>
          </a:xfrm>
          <a:prstGeom prst="rect">
            <a:avLst/>
          </a:prstGeom>
          <a:noFill/>
          <a:ln w="9525">
            <a:solidFill>
              <a:schemeClr val="accent3"/>
            </a:solidFill>
            <a:miter lim="800000"/>
            <a:headEnd/>
            <a:tailEnd/>
          </a:ln>
          <a:effectLst/>
        </p:spPr>
      </p:pic>
      <p:sp>
        <p:nvSpPr>
          <p:cNvPr id="11" name="Rounded Rectangle 10"/>
          <p:cNvSpPr/>
          <p:nvPr/>
        </p:nvSpPr>
        <p:spPr>
          <a:xfrm>
            <a:off x="1981200" y="4114800"/>
            <a:ext cx="39624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Design-</a:t>
            </a:r>
            <a:r>
              <a:rPr lang="en-US" dirty="0">
                <a:solidFill>
                  <a:schemeClr val="tx1"/>
                </a:solidFill>
                <a:latin typeface="Cambria" pitchFamily="18" charset="0"/>
                <a:cs typeface="Times New Roman" pitchFamily="18" charset="0"/>
              </a:rPr>
              <a:t>  themes, </a:t>
            </a:r>
            <a:r>
              <a:rPr lang="en-US" sz="2000" dirty="0">
                <a:solidFill>
                  <a:schemeClr val="tx1"/>
                </a:solidFill>
                <a:latin typeface="Cambria" pitchFamily="18" charset="0"/>
                <a:cs typeface="Times New Roman" pitchFamily="18" charset="0"/>
              </a:rPr>
              <a:t>background</a:t>
            </a:r>
            <a:r>
              <a:rPr lang="en-US" dirty="0">
                <a:solidFill>
                  <a:schemeClr val="tx1"/>
                </a:solidFill>
                <a:latin typeface="Cambria" pitchFamily="18" charset="0"/>
                <a:cs typeface="Times New Roman" pitchFamily="18" charset="0"/>
              </a:rPr>
              <a:t> </a:t>
            </a:r>
            <a:r>
              <a:rPr lang="en-US" sz="2000" dirty="0">
                <a:solidFill>
                  <a:schemeClr val="tx1"/>
                </a:solidFill>
                <a:latin typeface="Cambria" pitchFamily="18" charset="0"/>
                <a:cs typeface="Times New Roman" pitchFamily="18" charset="0"/>
              </a:rPr>
              <a:t>colors</a:t>
            </a:r>
            <a:r>
              <a:rPr lang="en-US" dirty="0">
                <a:solidFill>
                  <a:schemeClr val="tx1"/>
                </a:solidFill>
                <a:latin typeface="Cambria" pitchFamily="18" charset="0"/>
                <a:cs typeface="Times New Roman" pitchFamily="18" charset="0"/>
              </a:rPr>
              <a:t>, arrange objects</a:t>
            </a:r>
            <a:endParaRPr lang="en-US" dirty="0">
              <a:solidFill>
                <a:schemeClr val="tx1"/>
              </a:solidFill>
              <a:latin typeface="Cambria" pitchFamily="18" charset="0"/>
            </a:endParaRPr>
          </a:p>
        </p:txBody>
      </p:sp>
      <p:pic>
        <p:nvPicPr>
          <p:cNvPr id="1029" name="Picture 5"/>
          <p:cNvPicPr>
            <a:picLocks noChangeAspect="1" noChangeArrowheads="1"/>
          </p:cNvPicPr>
          <p:nvPr/>
        </p:nvPicPr>
        <p:blipFill>
          <a:blip r:embed="rId5"/>
          <a:srcRect/>
          <a:stretch>
            <a:fillRect/>
          </a:stretch>
        </p:blipFill>
        <p:spPr bwMode="auto">
          <a:xfrm>
            <a:off x="7391400" y="4648200"/>
            <a:ext cx="1438275" cy="1455738"/>
          </a:xfrm>
          <a:prstGeom prst="rect">
            <a:avLst/>
          </a:prstGeom>
          <a:noFill/>
          <a:ln w="9525">
            <a:solidFill>
              <a:schemeClr val="accent3"/>
            </a:solidFill>
            <a:miter lim="800000"/>
            <a:headEnd/>
            <a:tailEnd/>
          </a:ln>
          <a:effectLst/>
        </p:spPr>
      </p:pic>
      <p:sp>
        <p:nvSpPr>
          <p:cNvPr id="13" name="Rounded Rectangle 12"/>
          <p:cNvSpPr/>
          <p:nvPr/>
        </p:nvSpPr>
        <p:spPr>
          <a:xfrm>
            <a:off x="3048000" y="5334000"/>
            <a:ext cx="39624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Animations- </a:t>
            </a:r>
            <a:r>
              <a:rPr lang="en-US" dirty="0">
                <a:solidFill>
                  <a:schemeClr val="tx1"/>
                </a:solidFill>
                <a:latin typeface="Cambria" pitchFamily="18" charset="0"/>
                <a:cs typeface="Times New Roman" pitchFamily="18" charset="0"/>
              </a:rPr>
              <a:t> movement to slides or objects</a:t>
            </a: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solidFill>
                  <a:srgbClr val="88A44D"/>
                </a:solidFill>
              </a:rPr>
              <a:t>Tab Functions Continued</a:t>
            </a:r>
          </a:p>
        </p:txBody>
      </p:sp>
      <p:pic>
        <p:nvPicPr>
          <p:cNvPr id="5" name="Picture 2"/>
          <p:cNvPicPr>
            <a:picLocks noChangeAspect="1" noChangeArrowheads="1"/>
          </p:cNvPicPr>
          <p:nvPr/>
        </p:nvPicPr>
        <p:blipFill>
          <a:blip r:embed="rId2"/>
          <a:srcRect/>
          <a:stretch>
            <a:fillRect/>
          </a:stretch>
        </p:blipFill>
        <p:spPr bwMode="auto">
          <a:xfrm>
            <a:off x="304800" y="1447800"/>
            <a:ext cx="1447800" cy="1447800"/>
          </a:xfrm>
          <a:prstGeom prst="rect">
            <a:avLst/>
          </a:prstGeom>
          <a:noFill/>
          <a:ln w="9525">
            <a:solidFill>
              <a:schemeClr val="accent3"/>
            </a:solidFill>
            <a:miter lim="800000"/>
            <a:headEnd/>
            <a:tailEnd/>
          </a:ln>
          <a:effectLst/>
        </p:spPr>
      </p:pic>
      <p:sp>
        <p:nvSpPr>
          <p:cNvPr id="6" name="Rounded Rectangle 5"/>
          <p:cNvSpPr/>
          <p:nvPr/>
        </p:nvSpPr>
        <p:spPr>
          <a:xfrm>
            <a:off x="1981200" y="1676400"/>
            <a:ext cx="43434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Slide Show- </a:t>
            </a:r>
            <a:r>
              <a:rPr lang="en-US" dirty="0">
                <a:solidFill>
                  <a:schemeClr val="tx1"/>
                </a:solidFill>
                <a:latin typeface="Cambria" pitchFamily="18" charset="0"/>
                <a:cs typeface="Times New Roman" pitchFamily="18" charset="0"/>
              </a:rPr>
              <a:t>resolution, preview, custom</a:t>
            </a:r>
            <a:endParaRPr lang="en-US" dirty="0">
              <a:solidFill>
                <a:schemeClr val="tx1"/>
              </a:solidFill>
              <a:latin typeface="Cambria" pitchFamily="18" charset="0"/>
            </a:endParaRPr>
          </a:p>
        </p:txBody>
      </p:sp>
      <p:pic>
        <p:nvPicPr>
          <p:cNvPr id="4099" name="Picture 3"/>
          <p:cNvPicPr>
            <a:picLocks noChangeAspect="1" noChangeArrowheads="1"/>
          </p:cNvPicPr>
          <p:nvPr/>
        </p:nvPicPr>
        <p:blipFill>
          <a:blip r:embed="rId3"/>
          <a:srcRect/>
          <a:stretch>
            <a:fillRect/>
          </a:stretch>
        </p:blipFill>
        <p:spPr bwMode="auto">
          <a:xfrm>
            <a:off x="7391400" y="2438400"/>
            <a:ext cx="1428750" cy="1447800"/>
          </a:xfrm>
          <a:prstGeom prst="rect">
            <a:avLst/>
          </a:prstGeom>
          <a:noFill/>
          <a:ln w="9525">
            <a:solidFill>
              <a:schemeClr val="accent3"/>
            </a:solidFill>
            <a:miter lim="800000"/>
            <a:headEnd/>
            <a:tailEnd/>
          </a:ln>
          <a:effectLst/>
        </p:spPr>
      </p:pic>
      <p:sp>
        <p:nvSpPr>
          <p:cNvPr id="8" name="Rounded Rectangle 7"/>
          <p:cNvSpPr/>
          <p:nvPr/>
        </p:nvSpPr>
        <p:spPr>
          <a:xfrm>
            <a:off x="3276600" y="2819400"/>
            <a:ext cx="38100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Review-</a:t>
            </a:r>
            <a:r>
              <a:rPr lang="en-US" dirty="0">
                <a:solidFill>
                  <a:schemeClr val="tx1"/>
                </a:solidFill>
                <a:latin typeface="Cambria" pitchFamily="18" charset="0"/>
                <a:cs typeface="Times New Roman" pitchFamily="18" charset="0"/>
              </a:rPr>
              <a:t> spell check, translate text</a:t>
            </a:r>
          </a:p>
        </p:txBody>
      </p:sp>
      <p:pic>
        <p:nvPicPr>
          <p:cNvPr id="4100" name="Picture 4"/>
          <p:cNvPicPr>
            <a:picLocks noChangeAspect="1" noChangeArrowheads="1"/>
          </p:cNvPicPr>
          <p:nvPr/>
        </p:nvPicPr>
        <p:blipFill>
          <a:blip r:embed="rId4"/>
          <a:srcRect/>
          <a:stretch>
            <a:fillRect/>
          </a:stretch>
        </p:blipFill>
        <p:spPr bwMode="auto">
          <a:xfrm>
            <a:off x="304800" y="3352800"/>
            <a:ext cx="1447800" cy="1447800"/>
          </a:xfrm>
          <a:prstGeom prst="rect">
            <a:avLst/>
          </a:prstGeom>
          <a:noFill/>
          <a:ln w="9525">
            <a:solidFill>
              <a:schemeClr val="accent3"/>
            </a:solidFill>
            <a:miter lim="800000"/>
            <a:headEnd/>
            <a:tailEnd/>
          </a:ln>
          <a:effectLst/>
        </p:spPr>
      </p:pic>
      <p:sp>
        <p:nvSpPr>
          <p:cNvPr id="10" name="Rounded Rectangle 9"/>
          <p:cNvSpPr/>
          <p:nvPr/>
        </p:nvSpPr>
        <p:spPr>
          <a:xfrm>
            <a:off x="1981200" y="3886200"/>
            <a:ext cx="41910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View</a:t>
            </a:r>
            <a:r>
              <a:rPr lang="en-US" dirty="0">
                <a:solidFill>
                  <a:schemeClr val="tx1"/>
                </a:solidFill>
                <a:latin typeface="Cambria" pitchFamily="18" charset="0"/>
                <a:cs typeface="Times New Roman" pitchFamily="18" charset="0"/>
              </a:rPr>
              <a:t>- to show different views of your slide</a:t>
            </a:r>
            <a:endParaRPr lang="en-US" dirty="0">
              <a:solidFill>
                <a:schemeClr val="tx1"/>
              </a:solidFill>
              <a:latin typeface="Cambria" pitchFamily="18" charset="0"/>
            </a:endParaRPr>
          </a:p>
        </p:txBody>
      </p:sp>
      <p:pic>
        <p:nvPicPr>
          <p:cNvPr id="4101" name="Picture 5"/>
          <p:cNvPicPr>
            <a:picLocks noChangeAspect="1" noChangeArrowheads="1"/>
          </p:cNvPicPr>
          <p:nvPr/>
        </p:nvPicPr>
        <p:blipFill>
          <a:blip r:embed="rId5"/>
          <a:srcRect/>
          <a:stretch>
            <a:fillRect/>
          </a:stretch>
        </p:blipFill>
        <p:spPr bwMode="auto">
          <a:xfrm>
            <a:off x="7391400" y="4495800"/>
            <a:ext cx="1457325" cy="1447800"/>
          </a:xfrm>
          <a:prstGeom prst="rect">
            <a:avLst/>
          </a:prstGeom>
          <a:noFill/>
          <a:ln w="9525">
            <a:solidFill>
              <a:schemeClr val="accent3"/>
            </a:solidFill>
            <a:miter lim="800000"/>
            <a:headEnd/>
            <a:tailEnd/>
          </a:ln>
          <a:effectLst/>
        </p:spPr>
      </p:pic>
      <p:sp>
        <p:nvSpPr>
          <p:cNvPr id="12" name="Rounded Rectangle 11"/>
          <p:cNvSpPr/>
          <p:nvPr/>
        </p:nvSpPr>
        <p:spPr>
          <a:xfrm>
            <a:off x="2895600" y="5105400"/>
            <a:ext cx="4191000" cy="76200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tx1"/>
                </a:solidFill>
                <a:latin typeface="Cambria" pitchFamily="18" charset="0"/>
                <a:cs typeface="Times New Roman" pitchFamily="18" charset="0"/>
              </a:rPr>
              <a:t>Add-Ins-</a:t>
            </a:r>
            <a:r>
              <a:rPr lang="en-US" dirty="0">
                <a:solidFill>
                  <a:schemeClr val="tx1"/>
                </a:solidFill>
                <a:latin typeface="Cambria" pitchFamily="18" charset="0"/>
                <a:cs typeface="Times New Roman" pitchFamily="18" charset="0"/>
              </a:rPr>
              <a:t> show slides and record timings</a:t>
            </a:r>
            <a:endParaRPr lang="en-US" dirty="0">
              <a:solidFill>
                <a:schemeClr val="tx1"/>
              </a:solidFill>
              <a:latin typeface="Cambria" pitchFamily="18" charset="0"/>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solidFill>
                  <a:srgbClr val="88A44D"/>
                </a:solidFill>
              </a:rPr>
              <a:t>Adding and Deleting Slides</a:t>
            </a:r>
          </a:p>
        </p:txBody>
      </p:sp>
      <p:sp>
        <p:nvSpPr>
          <p:cNvPr id="6" name="Up Arrow 5"/>
          <p:cNvSpPr/>
          <p:nvPr/>
        </p:nvSpPr>
        <p:spPr>
          <a:xfrm>
            <a:off x="1905000" y="2286000"/>
            <a:ext cx="484188" cy="97790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1600200" y="3429000"/>
            <a:ext cx="1631950" cy="1754188"/>
          </a:xfrm>
          <a:prstGeom prst="rect">
            <a:avLst/>
          </a:prstGeom>
          <a:solidFill>
            <a:schemeClr val="bg1">
              <a:lumMod val="95000"/>
            </a:schemeClr>
          </a:solidFill>
        </p:spPr>
        <p:txBody>
          <a:bodyPr>
            <a:spAutoFit/>
          </a:bodyPr>
          <a:lstStyle/>
          <a:p>
            <a:pPr fontAlgn="auto">
              <a:spcBef>
                <a:spcPts val="0"/>
              </a:spcBef>
              <a:spcAft>
                <a:spcPts val="0"/>
              </a:spcAft>
              <a:defRPr/>
            </a:pPr>
            <a:r>
              <a:rPr lang="en-US" sz="1200" dirty="0">
                <a:latin typeface="+mn-lt"/>
              </a:rPr>
              <a:t>You can add a new slide by  clicking on the “new slide” icon  or by clicking enter below the slide you just finished. To the right of the “new slide” </a:t>
            </a:r>
            <a:r>
              <a:rPr lang="en-US" sz="1200" dirty="0">
                <a:latin typeface="+mn-lt"/>
              </a:rPr>
              <a:t> </a:t>
            </a:r>
            <a:r>
              <a:rPr lang="en-US" sz="1200" dirty="0">
                <a:latin typeface="+mn-lt"/>
              </a:rPr>
              <a:t>icon you can delete your slide.</a:t>
            </a:r>
            <a:endParaRPr lang="en-US" sz="1200" dirty="0">
              <a:latin typeface="+mn-lt"/>
            </a:endParaRPr>
          </a:p>
        </p:txBody>
      </p:sp>
      <p:sp>
        <p:nvSpPr>
          <p:cNvPr id="8" name="Left-Up Arrow 7"/>
          <p:cNvSpPr/>
          <p:nvPr/>
        </p:nvSpPr>
        <p:spPr>
          <a:xfrm>
            <a:off x="1828800" y="5257800"/>
            <a:ext cx="609600" cy="850900"/>
          </a:xfrm>
          <a:prstGeom prst="leftUpArrow">
            <a:avLst>
              <a:gd name="adj1" fmla="val 25000"/>
              <a:gd name="adj2" fmla="val 22761"/>
              <a:gd name="adj3" fmla="val 2238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122" name="Picture 2"/>
          <p:cNvPicPr>
            <a:picLocks noGrp="1" noChangeAspect="1" noChangeArrowheads="1"/>
          </p:cNvPicPr>
          <p:nvPr>
            <p:ph sz="quarter" idx="1"/>
          </p:nvPr>
        </p:nvPicPr>
        <p:blipFill>
          <a:blip r:embed="rId2"/>
          <a:srcRect/>
          <a:stretch>
            <a:fillRect/>
          </a:stretch>
        </p:blipFill>
        <p:spPr>
          <a:xfrm>
            <a:off x="1219200" y="1600200"/>
            <a:ext cx="6781800" cy="4724400"/>
          </a:xfrm>
          <a:ln>
            <a:solidFill>
              <a:schemeClr val="accent3"/>
            </a:solidFill>
            <a:miter lim="800000"/>
            <a:headEnd/>
            <a:tailEnd/>
          </a:ln>
        </p:spPr>
      </p:pic>
      <p:sp>
        <p:nvSpPr>
          <p:cNvPr id="13" name="TextBox 12"/>
          <p:cNvSpPr txBox="1"/>
          <p:nvPr/>
        </p:nvSpPr>
        <p:spPr>
          <a:xfrm>
            <a:off x="1524000" y="3276600"/>
            <a:ext cx="1631950" cy="1754188"/>
          </a:xfrm>
          <a:prstGeom prst="rect">
            <a:avLst/>
          </a:prstGeom>
          <a:solidFill>
            <a:schemeClr val="bg1">
              <a:lumMod val="95000"/>
            </a:schemeClr>
          </a:solidFill>
          <a:ln>
            <a:solidFill>
              <a:schemeClr val="accent3"/>
            </a:solidFill>
          </a:ln>
        </p:spPr>
        <p:txBody>
          <a:bodyPr>
            <a:spAutoFit/>
          </a:bodyPr>
          <a:lstStyle/>
          <a:p>
            <a:pPr fontAlgn="auto">
              <a:spcBef>
                <a:spcPts val="0"/>
              </a:spcBef>
              <a:spcAft>
                <a:spcPts val="0"/>
              </a:spcAft>
              <a:defRPr/>
            </a:pPr>
            <a:r>
              <a:rPr lang="en-US" sz="1200" dirty="0">
                <a:latin typeface="+mn-lt"/>
              </a:rPr>
              <a:t>You can add a new slide by  clicking on the “new slide” icon  or by clicking enter below the slide you just finished. To the right of the “new slide” </a:t>
            </a:r>
            <a:r>
              <a:rPr lang="en-US" sz="1200" dirty="0">
                <a:latin typeface="+mn-lt"/>
              </a:rPr>
              <a:t> </a:t>
            </a:r>
            <a:r>
              <a:rPr lang="en-US" sz="1200" dirty="0">
                <a:latin typeface="+mn-lt"/>
              </a:rPr>
              <a:t>icon you can delete your slide.</a:t>
            </a:r>
            <a:endParaRPr lang="en-US" sz="1200" dirty="0">
              <a:latin typeface="+mn-lt"/>
            </a:endParaRPr>
          </a:p>
        </p:txBody>
      </p:sp>
      <p:grpSp>
        <p:nvGrpSpPr>
          <p:cNvPr id="3" name="Group 14"/>
          <p:cNvGrpSpPr/>
          <p:nvPr/>
        </p:nvGrpSpPr>
        <p:grpSpPr>
          <a:xfrm rot="10800000">
            <a:off x="1676399" y="2362199"/>
            <a:ext cx="589407" cy="762000"/>
            <a:chOff x="1936623" y="687641"/>
            <a:chExt cx="589407" cy="589407"/>
          </a:xfrm>
          <a:solidFill>
            <a:schemeClr val="accent3">
              <a:lumMod val="20000"/>
              <a:lumOff val="80000"/>
            </a:schemeClr>
          </a:solidFill>
        </p:grpSpPr>
        <p:sp>
          <p:nvSpPr>
            <p:cNvPr id="16" name="Down Arrow 15"/>
            <p:cNvSpPr/>
            <p:nvPr/>
          </p:nvSpPr>
          <p:spPr>
            <a:xfrm>
              <a:off x="1936623" y="687641"/>
              <a:ext cx="589407" cy="589407"/>
            </a:xfrm>
            <a:prstGeom prst="downArrow">
              <a:avLst>
                <a:gd name="adj1" fmla="val 55000"/>
                <a:gd name="adj2" fmla="val 45000"/>
              </a:avLst>
            </a:prstGeom>
            <a:grpFill/>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sp>
        <p:sp>
          <p:nvSpPr>
            <p:cNvPr id="17" name="Down Arrow 4"/>
            <p:cNvSpPr/>
            <p:nvPr/>
          </p:nvSpPr>
          <p:spPr>
            <a:xfrm>
              <a:off x="2069240" y="687641"/>
              <a:ext cx="324173" cy="443529"/>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sp>
        <p:nvSpPr>
          <p:cNvPr id="18" name="Left-Up Arrow 17"/>
          <p:cNvSpPr/>
          <p:nvPr/>
        </p:nvSpPr>
        <p:spPr>
          <a:xfrm>
            <a:off x="2286000" y="5105400"/>
            <a:ext cx="762000" cy="838200"/>
          </a:xfrm>
          <a:prstGeom prst="leftUpArrow">
            <a:avLst>
              <a:gd name="adj1" fmla="val 29094"/>
              <a:gd name="adj2" fmla="val 25000"/>
              <a:gd name="adj3" fmla="val 25000"/>
            </a:avLst>
          </a:prstGeom>
          <a:solidFill>
            <a:schemeClr val="accent3">
              <a:lumMod val="20000"/>
              <a:lumOff val="8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solidFill>
                  <a:srgbClr val="88A44D"/>
                </a:solidFill>
              </a:rPr>
              <a:t>Turn Off “Advance Slide-On Mouse Click”</a:t>
            </a:r>
          </a:p>
        </p:txBody>
      </p:sp>
      <p:pic>
        <p:nvPicPr>
          <p:cNvPr id="2050" name="Picture 2"/>
          <p:cNvPicPr>
            <a:picLocks noGrp="1" noChangeAspect="1" noChangeArrowheads="1"/>
          </p:cNvPicPr>
          <p:nvPr>
            <p:ph sz="quarter" idx="1"/>
          </p:nvPr>
        </p:nvPicPr>
        <p:blipFill>
          <a:blip r:embed="rId2"/>
          <a:srcRect l="21383" r="1995" b="80993"/>
          <a:stretch>
            <a:fillRect/>
          </a:stretch>
        </p:blipFill>
        <p:spPr>
          <a:xfrm>
            <a:off x="1143000" y="1752600"/>
            <a:ext cx="6477000" cy="1219200"/>
          </a:xfrm>
          <a:ln>
            <a:solidFill>
              <a:schemeClr val="accent3"/>
            </a:solidFill>
            <a:miter lim="800000"/>
            <a:headEnd/>
            <a:tailEnd/>
          </a:ln>
        </p:spPr>
      </p:pic>
      <p:grpSp>
        <p:nvGrpSpPr>
          <p:cNvPr id="20484" name="Group 4"/>
          <p:cNvGrpSpPr>
            <a:grpSpLocks/>
          </p:cNvGrpSpPr>
          <p:nvPr/>
        </p:nvGrpSpPr>
        <p:grpSpPr bwMode="auto">
          <a:xfrm rot="-1641507">
            <a:off x="3724275" y="1920875"/>
            <a:ext cx="588963" cy="762000"/>
            <a:chOff x="1936624" y="687641"/>
            <a:chExt cx="589407" cy="589407"/>
          </a:xfrm>
        </p:grpSpPr>
        <p:sp>
          <p:nvSpPr>
            <p:cNvPr id="6" name="Down Arrow 5"/>
            <p:cNvSpPr/>
            <p:nvPr/>
          </p:nvSpPr>
          <p:spPr>
            <a:xfrm>
              <a:off x="1936624" y="687641"/>
              <a:ext cx="589407" cy="589407"/>
            </a:xfrm>
            <a:prstGeom prst="downArrow">
              <a:avLst>
                <a:gd name="adj1" fmla="val 55000"/>
                <a:gd name="adj2" fmla="val 45000"/>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a:lstStyle/>
            <a:p>
              <a:pPr fontAlgn="auto">
                <a:spcBef>
                  <a:spcPts val="0"/>
                </a:spcBef>
                <a:spcAft>
                  <a:spcPts val="0"/>
                </a:spcAft>
                <a:defRPr/>
              </a:pPr>
              <a:r>
                <a:rPr lang="en-US" dirty="0"/>
                <a:t>2</a:t>
              </a:r>
              <a:endParaRPr lang="en-US" dirty="0"/>
            </a:p>
          </p:txBody>
        </p:sp>
        <p:sp>
          <p:nvSpPr>
            <p:cNvPr id="7" name="Down Arrow 4"/>
            <p:cNvSpPr/>
            <p:nvPr/>
          </p:nvSpPr>
          <p:spPr>
            <a:xfrm>
              <a:off x="2068038" y="686556"/>
              <a:ext cx="325682" cy="4432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grpSp>
        <p:nvGrpSpPr>
          <p:cNvPr id="20485" name="Group 7"/>
          <p:cNvGrpSpPr>
            <a:grpSpLocks/>
          </p:cNvGrpSpPr>
          <p:nvPr/>
        </p:nvGrpSpPr>
        <p:grpSpPr bwMode="auto">
          <a:xfrm rot="-4441345">
            <a:off x="6261894" y="1513681"/>
            <a:ext cx="827088" cy="1127125"/>
            <a:chOff x="1745363" y="259052"/>
            <a:chExt cx="827588" cy="872118"/>
          </a:xfrm>
        </p:grpSpPr>
        <p:sp>
          <p:nvSpPr>
            <p:cNvPr id="10" name="Down Arrow 9"/>
            <p:cNvSpPr/>
            <p:nvPr/>
          </p:nvSpPr>
          <p:spPr>
            <a:xfrm rot="4308377">
              <a:off x="1931585" y="72352"/>
              <a:ext cx="455713" cy="827587"/>
            </a:xfrm>
            <a:prstGeom prst="downArrow">
              <a:avLst>
                <a:gd name="adj1" fmla="val 55000"/>
                <a:gd name="adj2" fmla="val 33487"/>
              </a:avLst>
            </a:prstGeom>
            <a:ln>
              <a:solidFill>
                <a:schemeClr val="bg2">
                  <a:lumMod val="10000"/>
                  <a:alpha val="90000"/>
                </a:schemeClr>
              </a:solidFill>
            </a:ln>
          </p:spPr>
          <p:style>
            <a:lnRef idx="2">
              <a:scrgbClr r="0" g="0" b="0"/>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a:lstStyle/>
            <a:p>
              <a:pPr algn="ctr" fontAlgn="auto">
                <a:spcBef>
                  <a:spcPts val="0"/>
                </a:spcBef>
                <a:spcAft>
                  <a:spcPts val="0"/>
                </a:spcAft>
                <a:defRPr/>
              </a:pPr>
              <a:r>
                <a:rPr lang="en-US" b="1" dirty="0">
                  <a:latin typeface="+mj-lt"/>
                  <a:cs typeface="Times New Roman" pitchFamily="18" charset="0"/>
                </a:rPr>
                <a:t>1</a:t>
              </a:r>
              <a:endParaRPr lang="en-US" b="1" dirty="0">
                <a:latin typeface="+mj-lt"/>
                <a:cs typeface="Times New Roman" pitchFamily="18" charset="0"/>
              </a:endParaRPr>
            </a:p>
          </p:txBody>
        </p:sp>
        <p:sp>
          <p:nvSpPr>
            <p:cNvPr id="11" name="Down Arrow 4"/>
            <p:cNvSpPr/>
            <p:nvPr/>
          </p:nvSpPr>
          <p:spPr>
            <a:xfrm>
              <a:off x="2068746" y="686886"/>
              <a:ext cx="324046" cy="4434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5560" tIns="35560" rIns="35560" bIns="35560" spcCol="1270" anchor="ctr"/>
            <a:lstStyle/>
            <a:p>
              <a:pPr algn="ctr" defTabSz="1244600" fontAlgn="auto">
                <a:lnSpc>
                  <a:spcPct val="90000"/>
                </a:lnSpc>
                <a:spcAft>
                  <a:spcPct val="35000"/>
                </a:spcAft>
                <a:defRPr/>
              </a:pPr>
              <a:endParaRPr lang="en-US" sz="2800" dirty="0"/>
            </a:p>
          </p:txBody>
        </p:sp>
      </p:grpSp>
      <p:graphicFrame>
        <p:nvGraphicFramePr>
          <p:cNvPr id="12" name="Diagram 11"/>
          <p:cNvGraphicFramePr/>
          <p:nvPr/>
        </p:nvGraphicFramePr>
        <p:xfrm>
          <a:off x="1371600" y="1371600"/>
          <a:ext cx="64008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990600" y="2971800"/>
          <a:ext cx="6781800" cy="2921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Diagram 1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solidFill>
                  <a:srgbClr val="88A44D"/>
                </a:solidFill>
              </a:rPr>
              <a:t>Different Ways to View PowerPoint </a:t>
            </a:r>
          </a:p>
        </p:txBody>
      </p:sp>
      <p:pic>
        <p:nvPicPr>
          <p:cNvPr id="4098" name="Picture 2"/>
          <p:cNvPicPr>
            <a:picLocks noGrp="1" noChangeAspect="1" noChangeArrowheads="1"/>
          </p:cNvPicPr>
          <p:nvPr>
            <p:ph sz="quarter" idx="1"/>
          </p:nvPr>
        </p:nvPicPr>
        <p:blipFill>
          <a:blip r:embed="rId2"/>
          <a:srcRect r="67997" b="81175"/>
          <a:stretch>
            <a:fillRect/>
          </a:stretch>
        </p:blipFill>
        <p:spPr>
          <a:xfrm>
            <a:off x="914400" y="1524000"/>
            <a:ext cx="3689350" cy="1752600"/>
          </a:xfrm>
          <a:ln>
            <a:solidFill>
              <a:schemeClr val="accent3"/>
            </a:solidFill>
            <a:miter lim="800000"/>
            <a:headEnd/>
            <a:tailEnd/>
          </a:ln>
        </p:spPr>
      </p:pic>
      <p:sp>
        <p:nvSpPr>
          <p:cNvPr id="21508" name="TextBox 6"/>
          <p:cNvSpPr txBox="1">
            <a:spLocks noChangeArrowheads="1"/>
          </p:cNvSpPr>
          <p:nvPr/>
        </p:nvSpPr>
        <p:spPr bwMode="auto">
          <a:xfrm>
            <a:off x="2362200" y="3200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endParaRPr lang="en-US"/>
          </a:p>
        </p:txBody>
      </p:sp>
      <p:sp>
        <p:nvSpPr>
          <p:cNvPr id="10" name="Right Brace 9"/>
          <p:cNvSpPr/>
          <p:nvPr/>
        </p:nvSpPr>
        <p:spPr>
          <a:xfrm rot="5400000">
            <a:off x="1524000" y="2514600"/>
            <a:ext cx="762000" cy="1828800"/>
          </a:xfrm>
          <a:prstGeom prst="rightBrace">
            <a:avLst>
              <a:gd name="adj1" fmla="val 0"/>
              <a:gd name="adj2" fmla="val 50000"/>
            </a:avLst>
          </a:prstGeom>
          <a:scene3d>
            <a:camera prst="perspectiveBelow"/>
            <a:lightRig rig="threePt" dir="t"/>
          </a:scene3d>
          <a:sp3d>
            <a:bevelT/>
          </a:sp3d>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b="1" dirty="0"/>
          </a:p>
        </p:txBody>
      </p:sp>
      <p:sp>
        <p:nvSpPr>
          <p:cNvPr id="8" name="Rounded Rectangle 7"/>
          <p:cNvSpPr/>
          <p:nvPr/>
        </p:nvSpPr>
        <p:spPr>
          <a:xfrm>
            <a:off x="609600" y="3962400"/>
            <a:ext cx="3200400" cy="2286000"/>
          </a:xfrm>
          <a:prstGeom prst="roundRect">
            <a:avLst>
              <a:gd name="adj" fmla="val 10000"/>
            </a:avLst>
          </a:prstGeom>
          <a:ln>
            <a:solidFill>
              <a:schemeClr val="bg2">
                <a:lumMod val="10000"/>
              </a:schemeClr>
            </a:solidFill>
          </a:ln>
        </p:spPr>
        <p:style>
          <a:lnRef idx="0">
            <a:scrgbClr r="0" g="0" b="0"/>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1513" name="TextBox 8"/>
          <p:cNvSpPr txBox="1">
            <a:spLocks noChangeArrowheads="1"/>
          </p:cNvSpPr>
          <p:nvPr/>
        </p:nvSpPr>
        <p:spPr bwMode="auto">
          <a:xfrm>
            <a:off x="609600" y="3962400"/>
            <a:ext cx="3200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b="1">
                <a:solidFill>
                  <a:schemeClr val="bg1"/>
                </a:solidFill>
              </a:rPr>
              <a:t>To access  the  different slide views, click on the view ribbon at the top of the screen. On the left end of the view ribbon you will see the different choices to view your slide.</a:t>
            </a:r>
          </a:p>
        </p:txBody>
      </p:sp>
      <p:sp>
        <p:nvSpPr>
          <p:cNvPr id="11" name="Rounded Rectangle 10"/>
          <p:cNvSpPr/>
          <p:nvPr/>
        </p:nvSpPr>
        <p:spPr>
          <a:xfrm>
            <a:off x="5334000" y="1600200"/>
            <a:ext cx="3200400" cy="2286000"/>
          </a:xfrm>
          <a:prstGeom prst="roundRect">
            <a:avLst>
              <a:gd name="adj" fmla="val 10000"/>
            </a:avLst>
          </a:prstGeom>
          <a:ln>
            <a:solidFill>
              <a:schemeClr val="bg2">
                <a:lumMod val="10000"/>
              </a:schemeClr>
            </a:solidFill>
          </a:ln>
        </p:spPr>
        <p:style>
          <a:lnRef idx="0">
            <a:scrgbClr r="0" g="0" b="0"/>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2" name="Right Brace 11"/>
          <p:cNvSpPr/>
          <p:nvPr/>
        </p:nvSpPr>
        <p:spPr>
          <a:xfrm>
            <a:off x="4419600" y="2209800"/>
            <a:ext cx="533400" cy="9144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p>
        </p:txBody>
      </p:sp>
      <p:sp>
        <p:nvSpPr>
          <p:cNvPr id="21518" name="TextBox 12"/>
          <p:cNvSpPr txBox="1">
            <a:spLocks noChangeArrowheads="1"/>
          </p:cNvSpPr>
          <p:nvPr/>
        </p:nvSpPr>
        <p:spPr bwMode="auto">
          <a:xfrm>
            <a:off x="5486400" y="1524000"/>
            <a:ext cx="2895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r>
              <a:rPr lang="en-US" b="1">
                <a:solidFill>
                  <a:schemeClr val="bg1"/>
                </a:solidFill>
              </a:rPr>
              <a:t>Allows you to print out your  PowerPoint presentation in various ways . This is great for handouts  that you and your audience can use to follow along .</a:t>
            </a:r>
          </a:p>
        </p:txBody>
      </p:sp>
    </p:spTree>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877</TotalTime>
  <Words>854</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Georgia</vt:lpstr>
      <vt:lpstr>Arial</vt:lpstr>
      <vt:lpstr>Wingdings 2</vt:lpstr>
      <vt:lpstr>Wingdings</vt:lpstr>
      <vt:lpstr>Calibri</vt:lpstr>
      <vt:lpstr>Times New Roman</vt:lpstr>
      <vt:lpstr>Cambria</vt:lpstr>
      <vt:lpstr>Civic</vt:lpstr>
      <vt:lpstr>How to Use Microsoft  PowerPoint 2007</vt:lpstr>
      <vt:lpstr>What is PowerPoint?</vt:lpstr>
      <vt:lpstr>What is New in PowerPoint 2007?</vt:lpstr>
      <vt:lpstr>More New Features</vt:lpstr>
      <vt:lpstr>Tab Functions</vt:lpstr>
      <vt:lpstr>Tab Functions Continued</vt:lpstr>
      <vt:lpstr>Adding and Deleting Slides</vt:lpstr>
      <vt:lpstr>Turn Off “Advance Slide-On Mouse Click”</vt:lpstr>
      <vt:lpstr>Different Ways to View PowerPoint </vt:lpstr>
      <vt:lpstr> Backgrounds, Style, Fonts, Colors</vt:lpstr>
      <vt:lpstr>Inserting Clip Art</vt:lpstr>
      <vt:lpstr>Using WordArt</vt:lpstr>
      <vt:lpstr>Using WordArt Continued….</vt:lpstr>
      <vt:lpstr>Inserting Sound Files</vt:lpstr>
      <vt:lpstr>Inserting Sound Files</vt:lpstr>
      <vt:lpstr>Inserting Animations</vt:lpstr>
      <vt:lpstr>Inserting SmartArt</vt:lpstr>
      <vt:lpstr>Editing Hyperlinks</vt:lpstr>
      <vt:lpstr>Editing Hyperlinks Continued</vt:lpstr>
      <vt:lpstr>Resources and Websites</vt:lpstr>
    </vt:vector>
  </TitlesOfParts>
  <Company>Bloomsburg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MICROSOFT POWERPOINT</dc:title>
  <dc:creator>plcraig</dc:creator>
  <cp:lastModifiedBy>CK</cp:lastModifiedBy>
  <cp:revision>168</cp:revision>
  <dcterms:created xsi:type="dcterms:W3CDTF">2007-11-07T18:26:05Z</dcterms:created>
  <dcterms:modified xsi:type="dcterms:W3CDTF">2019-10-15T12:47:58Z</dcterms:modified>
</cp:coreProperties>
</file>