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-540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5600" y="274641"/>
            <a:ext cx="36576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1"/>
            <a:ext cx="10769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1600203"/>
            <a:ext cx="7213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E4190-77BB-44E9-82DF-4489827DEF59}" type="datetimeFigureOut">
              <a:rPr lang="en-US" smtClean="0"/>
              <a:pPr/>
              <a:t>3/22/2020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19C80-D091-4131-A0B1-2F166F8EF57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AC1D54F-8CC0-4902-A4DC-BE298CA6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1023731"/>
          </a:xfrm>
        </p:spPr>
        <p:txBody>
          <a:bodyPr>
            <a:noAutofit/>
          </a:bodyPr>
          <a:lstStyle/>
          <a:p>
            <a:r>
              <a:rPr lang="en-US" sz="3200" b="1" dirty="0"/>
              <a:t>MANAGEMENT INFORMATION SYSTEM(MIS)</a:t>
            </a:r>
          </a:p>
        </p:txBody>
      </p:sp>
    </p:spTree>
    <p:extLst>
      <p:ext uri="{BB962C8B-B14F-4D97-AF65-F5344CB8AC3E}">
        <p14:creationId xmlns="" xmlns:p14="http://schemas.microsoft.com/office/powerpoint/2010/main" val="1888327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24F0E-5CD6-44AB-81F6-4A73AEE3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32371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MIS?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3FB4E1E-C44A-4FAA-96DF-5FBF5A75C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421589"/>
          </a:xfrm>
        </p:spPr>
        <p:txBody>
          <a:bodyPr>
            <a:normAutofit lnSpcReduction="10000"/>
          </a:bodyPr>
          <a:lstStyle/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stands for management Information System.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Management information system, or MIS, broadly refers to a computer-based system that provides managers with the tools to organize, evaluate and efficiently manage departments within an organization.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provide past, present and prediction information, a management information system can include software that helps in decision making, data resources such as database , the hardware resources of a system, decision support system, people management and project management applications, and any computerized processes that enable the department to run efficiently.</a:t>
            </a:r>
          </a:p>
          <a:p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professionals are technically proficient and focus on business process and information technology. They try to maximize the benefits from investment. They can choose the following career options: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consultants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Intelligence Analyst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Application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Developer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System Manager etc.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66039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D8C71-A3E5-4632-AB7D-D4BC88C5C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4974" y="318052"/>
            <a:ext cx="9037983" cy="1126435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MIS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D478C61-924F-4B12-90F5-6DDE25CBC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3027" y="1789043"/>
            <a:ext cx="982158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can provide following benefits: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strengths and weaknesses of companies.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 a planning tool.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all over picture of the company.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analyze information of customers for future references.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as a planning and communication tool.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4976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753DE6-6893-42B7-AFC2-EAA6711D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7" y="132522"/>
            <a:ext cx="10007116" cy="8142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Pyramid Diagram of Organizational levels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="" xmlns:a16="http://schemas.microsoft.com/office/drawing/2014/main" id="{636D5CD0-4BC3-4E95-97A8-8D516F8350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5062" y="1280160"/>
            <a:ext cx="8719930" cy="5148775"/>
          </a:xfrm>
        </p:spPr>
      </p:pic>
    </p:spTree>
    <p:extLst>
      <p:ext uri="{BB962C8B-B14F-4D97-AF65-F5344CB8AC3E}">
        <p14:creationId xmlns="" xmlns:p14="http://schemas.microsoft.com/office/powerpoint/2010/main" val="100703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B6DB79-4C8E-4CFC-8C7C-EAEA7D7CA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9775" y="291548"/>
            <a:ext cx="8915400" cy="887895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4112093-0816-4D0C-8DCA-026A8BB6B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1722" y="1470991"/>
            <a:ext cx="10152890" cy="444023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management level: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operational level is concerned with performing day to day business transactions of the organization.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users at this level of management include cashiers at a point of sale, bank tellers, nurses in a hospital, customer care staff, etc.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Tactical Management Level: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organization level is dominated by middle-level managers, heads of departments, supervisors, etc. The users at this level usually oversee the activities of the users at the operational management level.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Management Level: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most senior level in an organization. The users at this level make unstructured decisions. Senior level managers are concerned with the long-term planning of the organization. They use information from tactical managers and external data to guide them when making unstructured decisions.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95518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8FFA58-3FA4-4F37-8D19-2EFDA60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497" y="624110"/>
            <a:ext cx="10007116" cy="74086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4DC5E3-DBC6-4E66-945B-5BCB9A99E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30" y="1696278"/>
            <a:ext cx="10709482" cy="421494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Processing System (TPS):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transaction process system (TPS) is an information processing system for business transactions involving the collection, modification and retrieval of all transaction data. Characteristics of a TPS include performance, reliability and consistency. TPS is also known as transaction processing or real-time processing.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fontAlgn="base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Support Systems (DSS) are interactive computer-based systems that enable people to use IT communications, data, documents, knowledge and models to solve problems and make decisions. DSS are intended to improve and speed-up the processes by which people make and communicate decisions. However, they are designed to be auxiliary systems instead of replacing skilled decision makers.</a:t>
            </a:r>
          </a:p>
          <a:p>
            <a:pPr marL="0" indent="0" fontAlgn="base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79119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480</Words>
  <Application>Microsoft Office PowerPoint</Application>
  <PresentationFormat>Custom</PresentationFormat>
  <Paragraphs>33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MANAGEMENT INFORMATION SYSTEM(MIS)</vt:lpstr>
      <vt:lpstr>What is MIS?</vt:lpstr>
      <vt:lpstr>Advantages of MIS </vt:lpstr>
      <vt:lpstr>Pyramid Diagram of Organizational levels </vt:lpstr>
      <vt:lpstr>Contd…</vt:lpstr>
      <vt:lpstr>Contnd…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INFORMATION SYSTEM(MIS)</dc:title>
  <dc:creator>Maity, Moumita -</dc:creator>
  <cp:lastModifiedBy>CK</cp:lastModifiedBy>
  <cp:revision>9</cp:revision>
  <dcterms:created xsi:type="dcterms:W3CDTF">2020-03-02T01:29:53Z</dcterms:created>
  <dcterms:modified xsi:type="dcterms:W3CDTF">2020-03-22T17:28:45Z</dcterms:modified>
</cp:coreProperties>
</file>