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ED-CAD5-433C-9922-14920C74099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F34-A13E-4545-B270-76E4875D0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94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ED-CAD5-433C-9922-14920C74099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F34-A13E-4545-B270-76E4875D0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1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ED-CAD5-433C-9922-14920C74099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F34-A13E-4545-B270-76E4875D0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56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ED-CAD5-433C-9922-14920C74099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F34-A13E-4545-B270-76E4875D0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1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ED-CAD5-433C-9922-14920C74099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F34-A13E-4545-B270-76E4875D0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5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ED-CAD5-433C-9922-14920C74099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F34-A13E-4545-B270-76E4875D0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40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ED-CAD5-433C-9922-14920C74099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F34-A13E-4545-B270-76E4875D0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8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ED-CAD5-433C-9922-14920C74099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F34-A13E-4545-B270-76E4875D0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90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ED-CAD5-433C-9922-14920C74099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F34-A13E-4545-B270-76E4875D0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35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ED-CAD5-433C-9922-14920C74099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F34-A13E-4545-B270-76E4875D0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49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EBED-CAD5-433C-9922-14920C74099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35F34-A13E-4545-B270-76E4875D0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77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5EBED-CAD5-433C-9922-14920C740995}" type="datetimeFigureOut">
              <a:rPr lang="en-US" smtClean="0"/>
              <a:t>10/31/2019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35F34-A13E-4545-B270-76E4875D0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64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185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522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7683" y="0"/>
            <a:ext cx="12401893" cy="6858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556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CK</dc:creator>
  <cp:lastModifiedBy>CK</cp:lastModifiedBy>
  <cp:revision>4</cp:revision>
  <dcterms:created xsi:type="dcterms:W3CDTF">2019-10-31T08:51:17Z</dcterms:created>
  <dcterms:modified xsi:type="dcterms:W3CDTF">2019-10-31T09:19:35Z</dcterms:modified>
</cp:coreProperties>
</file>