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2B53-8C96-49E3-B9FB-CCBE3FCE11A1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E931-ACF6-4458-A829-F4DB7CCF2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5750"/>
            <a:ext cx="9144000" cy="581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MS-DOS Assignment Questions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926926"/>
            <a:ext cx="11027079" cy="448431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What Is Microsoft Dos And Windows Command Line</a:t>
            </a:r>
            <a:r>
              <a:rPr lang="en-US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 What Is Batch File</a:t>
            </a:r>
            <a:r>
              <a:rPr lang="en-US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 What Is An External And Internal Command</a:t>
            </a:r>
            <a:r>
              <a:rPr lang="en-US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What is the difference between Copy &amp; Copy Con in DOS?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What is AUTOEXEC.BAT file?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What is wild card character in MS-DOS?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WHAT is CONFIG.SYS?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MS-DOS Assignment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3</cp:revision>
  <dcterms:created xsi:type="dcterms:W3CDTF">2019-08-25T13:52:51Z</dcterms:created>
  <dcterms:modified xsi:type="dcterms:W3CDTF">2019-08-25T14:01:04Z</dcterms:modified>
</cp:coreProperties>
</file>