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2110-F345-4F06-B8A6-CCD578B6909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9F7B-B412-4FF9-A32A-356B3245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4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2110-F345-4F06-B8A6-CCD578B6909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9F7B-B412-4FF9-A32A-356B3245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1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2110-F345-4F06-B8A6-CCD578B6909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9F7B-B412-4FF9-A32A-356B3245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6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2110-F345-4F06-B8A6-CCD578B6909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9F7B-B412-4FF9-A32A-356B3245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2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2110-F345-4F06-B8A6-CCD578B6909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9F7B-B412-4FF9-A32A-356B3245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8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2110-F345-4F06-B8A6-CCD578B6909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9F7B-B412-4FF9-A32A-356B3245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2110-F345-4F06-B8A6-CCD578B6909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9F7B-B412-4FF9-A32A-356B3245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1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2110-F345-4F06-B8A6-CCD578B6909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9F7B-B412-4FF9-A32A-356B3245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1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2110-F345-4F06-B8A6-CCD578B6909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9F7B-B412-4FF9-A32A-356B3245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2110-F345-4F06-B8A6-CCD578B6909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9F7B-B412-4FF9-A32A-356B3245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0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2110-F345-4F06-B8A6-CCD578B6909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09F7B-B412-4FF9-A32A-356B3245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2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22110-F345-4F06-B8A6-CCD578B69092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09F7B-B412-4FF9-A32A-356B3245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2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3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CK</dc:creator>
  <cp:lastModifiedBy>CK</cp:lastModifiedBy>
  <cp:revision>1</cp:revision>
  <dcterms:created xsi:type="dcterms:W3CDTF">2019-09-23T05:15:30Z</dcterms:created>
  <dcterms:modified xsi:type="dcterms:W3CDTF">2019-09-23T05:15:50Z</dcterms:modified>
</cp:coreProperties>
</file>