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76" d="100"/>
          <a:sy n="76" d="100"/>
        </p:scale>
        <p:origin x="5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57E7-C67A-44D0-A7A5-5F0B1D6ADF82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2566-C5D6-4298-8EA1-701957B1A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6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57E7-C67A-44D0-A7A5-5F0B1D6ADF82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2566-C5D6-4298-8EA1-701957B1A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98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57E7-C67A-44D0-A7A5-5F0B1D6ADF82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2566-C5D6-4298-8EA1-701957B1A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2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57E7-C67A-44D0-A7A5-5F0B1D6ADF82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2566-C5D6-4298-8EA1-701957B1A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41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57E7-C67A-44D0-A7A5-5F0B1D6ADF82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2566-C5D6-4298-8EA1-701957B1A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469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57E7-C67A-44D0-A7A5-5F0B1D6ADF82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2566-C5D6-4298-8EA1-701957B1A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495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57E7-C67A-44D0-A7A5-5F0B1D6ADF82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2566-C5D6-4298-8EA1-701957B1A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73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57E7-C67A-44D0-A7A5-5F0B1D6ADF82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2566-C5D6-4298-8EA1-701957B1A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5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57E7-C67A-44D0-A7A5-5F0B1D6ADF82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2566-C5D6-4298-8EA1-701957B1A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704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57E7-C67A-44D0-A7A5-5F0B1D6ADF82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2566-C5D6-4298-8EA1-701957B1A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47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57E7-C67A-44D0-A7A5-5F0B1D6ADF82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2566-C5D6-4298-8EA1-701957B1A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73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457E7-C67A-44D0-A7A5-5F0B1D6ADF82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42566-C5D6-4298-8EA1-701957B1A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929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02952"/>
            <a:ext cx="9144000" cy="64881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PC Software Lab Assignments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995" y="1059254"/>
            <a:ext cx="11674257" cy="545428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Create a MS-Word document with following properties –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 smtClean="0"/>
              <a:t>Font – Arial Unicode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 smtClean="0"/>
              <a:t>Font-Size – 15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 smtClean="0"/>
              <a:t>Bold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US" dirty="0" smtClean="0"/>
              <a:t>Font Color – As per your choice</a:t>
            </a:r>
          </a:p>
          <a:p>
            <a:pPr algn="l"/>
            <a:r>
              <a:rPr lang="en-US" dirty="0" smtClean="0"/>
              <a:t>Along with a suitable head lines with proper style.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Create </a:t>
            </a:r>
            <a:r>
              <a:rPr lang="en-US" dirty="0" smtClean="0"/>
              <a:t>a MS-Word document of your village (with in 5 lines) using Justify option.</a:t>
            </a:r>
          </a:p>
        </p:txBody>
      </p:sp>
    </p:spTree>
    <p:extLst>
      <p:ext uri="{BB962C8B-B14F-4D97-AF65-F5344CB8AC3E}">
        <p14:creationId xmlns:p14="http://schemas.microsoft.com/office/powerpoint/2010/main" val="2806637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54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PC Software Lab Assignments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CK</dc:creator>
  <cp:lastModifiedBy>CK</cp:lastModifiedBy>
  <cp:revision>6</cp:revision>
  <dcterms:created xsi:type="dcterms:W3CDTF">2019-09-09T06:25:58Z</dcterms:created>
  <dcterms:modified xsi:type="dcterms:W3CDTF">2019-09-09T08:08:50Z</dcterms:modified>
</cp:coreProperties>
</file>