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6" d="100"/>
          <a:sy n="76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790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3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854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62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3330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07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647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441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353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9360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297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27DD30-AA00-4C2A-8041-3F01874B99B9}" type="datetimeFigureOut">
              <a:rPr lang="en-US" smtClean="0"/>
              <a:t>9/23/2019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7F385-7F20-4731-9166-5ADF9998F8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994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4685" y="0"/>
            <a:ext cx="88426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698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i.ebayimg.com/images/g/zdcAAOSwczNc2CJE/s-l400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31" t="2856" r="8620" b="5570"/>
          <a:stretch/>
        </p:blipFill>
        <p:spPr bwMode="auto">
          <a:xfrm>
            <a:off x="3319396" y="-1"/>
            <a:ext cx="503546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159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CK</dc:creator>
  <cp:lastModifiedBy>CK</cp:lastModifiedBy>
  <cp:revision>2</cp:revision>
  <dcterms:created xsi:type="dcterms:W3CDTF">2019-09-23T05:26:42Z</dcterms:created>
  <dcterms:modified xsi:type="dcterms:W3CDTF">2019-09-23T05:28:51Z</dcterms:modified>
</cp:coreProperties>
</file>