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AE8D-237F-4A17-8147-605F050F56AF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785C-86CF-4D57-A494-387BAAF8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Programming Lab Assignments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print a sentence “Hello World”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print an integer (value entered by an user)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size of int, float, double and char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add two integers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multiply to floating point numbers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compute the quotient and remainder of two nos.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average of three integers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3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WAP to </a:t>
            </a:r>
            <a:r>
              <a:rPr lang="en-US" sz="2400" dirty="0"/>
              <a:t>input electricity unit charges and calculate total electricity bill according to the given </a:t>
            </a:r>
            <a:r>
              <a:rPr lang="en-US" sz="2400" dirty="0" smtClean="0"/>
              <a:t>condition:</a:t>
            </a:r>
          </a:p>
          <a:p>
            <a:pPr marL="0" indent="0" algn="ctr">
              <a:buNone/>
            </a:pPr>
            <a:r>
              <a:rPr lang="en-US" dirty="0" smtClean="0"/>
              <a:t>For </a:t>
            </a:r>
            <a:r>
              <a:rPr lang="en-US" dirty="0"/>
              <a:t>first 50 </a:t>
            </a:r>
            <a:r>
              <a:rPr lang="en-US" dirty="0" smtClean="0"/>
              <a:t>units ------ </a:t>
            </a:r>
            <a:r>
              <a:rPr lang="en-US" dirty="0"/>
              <a:t>Rs. 0.50/unit</a:t>
            </a:r>
            <a:br>
              <a:rPr lang="en-US" dirty="0"/>
            </a:br>
            <a:r>
              <a:rPr lang="en-US" dirty="0"/>
              <a:t>For next 100 </a:t>
            </a:r>
            <a:r>
              <a:rPr lang="en-US" dirty="0" smtClean="0"/>
              <a:t>units ------ </a:t>
            </a:r>
            <a:r>
              <a:rPr lang="en-US" dirty="0"/>
              <a:t>Rs. 0.75/unit</a:t>
            </a:r>
            <a:br>
              <a:rPr lang="en-US" dirty="0"/>
            </a:br>
            <a:r>
              <a:rPr lang="en-US" dirty="0"/>
              <a:t>For next 100 units </a:t>
            </a:r>
            <a:r>
              <a:rPr lang="en-US" dirty="0" smtClean="0"/>
              <a:t>------ Rs</a:t>
            </a:r>
            <a:r>
              <a:rPr lang="en-US" dirty="0"/>
              <a:t>. 1.20/unit</a:t>
            </a:r>
            <a:br>
              <a:rPr lang="en-US" dirty="0"/>
            </a:br>
            <a:r>
              <a:rPr lang="en-US" dirty="0"/>
              <a:t>For unit above 250 </a:t>
            </a:r>
            <a:r>
              <a:rPr lang="en-US" dirty="0" smtClean="0"/>
              <a:t>------- Rs</a:t>
            </a:r>
            <a:r>
              <a:rPr lang="en-US" dirty="0"/>
              <a:t>. 1.50/unit</a:t>
            </a:r>
            <a:br>
              <a:rPr lang="en-US" dirty="0"/>
            </a:br>
            <a:r>
              <a:rPr lang="en-US" dirty="0"/>
              <a:t>An additional surcharge of 20% is added to the bill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1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illustrate Arithmetic Operators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illustrate Relational Operators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illustrate Logical Operators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demonstrate Increment &amp; Decrement Operators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demonstrate Escape Sequence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print the size of variables using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() operator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demonstrate the different types of Format </a:t>
            </a:r>
            <a:r>
              <a:rPr lang="en-US" sz="2400" dirty="0" err="1" smtClean="0"/>
              <a:t>specifiers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33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print the ASCII value of a character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square, cube of a number without using any specific method.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calculate the Simple Interest of a number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calculate the Compound Interest of an number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sum of digit of a 3-digit number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reverse of digit of a 3-digit number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print the swapped value of two numbers using third variable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3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print the swapped value of two numbers with out using third variable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area, perimeter of a rectangle (value entered by an user)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area, perimeter of a square (value entered by an user)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area, perimeter of a circle (value entered by an user)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find the area, perimeter of a triangle (value entered by an user)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convert the temperature from Centigrade to Fahrenheit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convert the temperature from Fahrenheit to Centigrade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4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demonstrate the functionalities of floor() &amp; ceil()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calculate the value of </a:t>
            </a:r>
            <a:r>
              <a:rPr lang="en-US" sz="2400" dirty="0"/>
              <a:t>X</a:t>
            </a:r>
            <a:r>
              <a:rPr lang="en-US" sz="2400" dirty="0" smtClean="0"/>
              <a:t>^N (X to the power of N) using pow() function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read formatted time (in HH:MM:SS format) through </a:t>
            </a:r>
            <a:r>
              <a:rPr lang="en-US" sz="2400" dirty="0" err="1" smtClean="0"/>
              <a:t>scanf</a:t>
            </a:r>
            <a:r>
              <a:rPr lang="en-US" sz="2400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convert feet to inches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demonstrate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() statement within another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() statement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convert days to years, week and days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check the absolute temperature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</a:t>
            </a:r>
            <a:r>
              <a:rPr lang="en-US" sz="2400" dirty="0" smtClean="0"/>
              <a:t>check a number is Even or Odd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</a:t>
            </a:r>
            <a:r>
              <a:rPr lang="en-US" sz="2400" dirty="0" smtClean="0"/>
              <a:t>find the maximum between two numbers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</a:t>
            </a:r>
            <a:r>
              <a:rPr lang="en-US" sz="2400" dirty="0" smtClean="0"/>
              <a:t>find the maximum between three numbers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</a:t>
            </a:r>
            <a:r>
              <a:rPr lang="en-US" sz="2400" dirty="0" smtClean="0"/>
              <a:t>find the second highest between </a:t>
            </a:r>
            <a:r>
              <a:rPr lang="en-US" sz="2400" dirty="0"/>
              <a:t>three numbers (input from users)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</a:t>
            </a:r>
            <a:r>
              <a:rPr lang="en-US" sz="2400" dirty="0" smtClean="0"/>
              <a:t>check a triangle is isosceles or equilateral or scalene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WAP to </a:t>
            </a:r>
            <a:r>
              <a:rPr lang="en-US" sz="2400" dirty="0" smtClean="0"/>
              <a:t>check </a:t>
            </a:r>
            <a:r>
              <a:rPr lang="en-US" sz="2400" dirty="0"/>
              <a:t>whether a number is negative, positive or zero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to </a:t>
            </a:r>
            <a:r>
              <a:rPr lang="en-US" sz="2400" dirty="0"/>
              <a:t>check whether a number is divisible by 5 and 11 or not.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7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</a:t>
            </a:r>
            <a:r>
              <a:rPr lang="en-US" sz="2400" dirty="0"/>
              <a:t>to check whether a year is leap year or not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</a:t>
            </a:r>
            <a:r>
              <a:rPr lang="en-US" sz="2400" dirty="0"/>
              <a:t>to input week number and print week day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</a:t>
            </a:r>
            <a:r>
              <a:rPr lang="en-US" sz="2400" dirty="0"/>
              <a:t>to input month number and print number of days in that month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</a:t>
            </a:r>
            <a:r>
              <a:rPr lang="en-US" sz="2400" dirty="0"/>
              <a:t>to count total number of notes in given amount.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</a:t>
            </a:r>
            <a:r>
              <a:rPr lang="en-US" sz="2400" dirty="0"/>
              <a:t>to input angles of a triangle and check whether triangle is valid or not.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WAP </a:t>
            </a:r>
            <a:r>
              <a:rPr lang="en-US" sz="2400" dirty="0"/>
              <a:t>to input all sides of a triangle and check whether triangle is valid </a:t>
            </a:r>
            <a:r>
              <a:rPr lang="en-US" sz="2400" dirty="0" smtClean="0"/>
              <a:t>or not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4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WAP to </a:t>
            </a:r>
            <a:r>
              <a:rPr lang="en-US" sz="2400" dirty="0"/>
              <a:t>input marks of five subjects Physics, Chemistry, Biology, Mathematics and Computer. Calculate percentage and grade according to following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 smtClean="0"/>
          </a:p>
          <a:p>
            <a:pPr marL="0" indent="0" algn="ctr">
              <a:buNone/>
            </a:pPr>
            <a:r>
              <a:rPr lang="en-US" sz="2400" dirty="0"/>
              <a:t>Percentage &gt;= 90% 			:		Grade </a:t>
            </a:r>
            <a:r>
              <a:rPr lang="en-US" sz="2400" dirty="0" smtClean="0"/>
              <a:t>A</a:t>
            </a:r>
          </a:p>
          <a:p>
            <a:pPr marL="0" indent="0" algn="ctr">
              <a:buNone/>
            </a:pPr>
            <a:r>
              <a:rPr lang="en-US" sz="2400" dirty="0" smtClean="0"/>
              <a:t>Percentage </a:t>
            </a:r>
            <a:r>
              <a:rPr lang="en-US" sz="2400" dirty="0"/>
              <a:t>&gt;= 80% </a:t>
            </a:r>
            <a:r>
              <a:rPr lang="en-US" sz="2400" dirty="0" smtClean="0"/>
              <a:t>			: 		Grade B</a:t>
            </a:r>
          </a:p>
          <a:p>
            <a:pPr marL="0" indent="0" algn="ctr">
              <a:buNone/>
            </a:pPr>
            <a:r>
              <a:rPr lang="en-US" sz="2400" dirty="0" smtClean="0"/>
              <a:t>Percentage </a:t>
            </a:r>
            <a:r>
              <a:rPr lang="en-US" sz="2400" dirty="0"/>
              <a:t>&gt;= 70% </a:t>
            </a:r>
            <a:r>
              <a:rPr lang="en-US" sz="2400" dirty="0" smtClean="0"/>
              <a:t>			: 		Grade C</a:t>
            </a:r>
          </a:p>
          <a:p>
            <a:pPr marL="0" indent="0" algn="ctr">
              <a:buNone/>
            </a:pPr>
            <a:r>
              <a:rPr lang="en-US" sz="2400" dirty="0" smtClean="0"/>
              <a:t>Percentage </a:t>
            </a:r>
            <a:r>
              <a:rPr lang="en-US" sz="2400" dirty="0"/>
              <a:t>&gt;= 60% </a:t>
            </a:r>
            <a:r>
              <a:rPr lang="en-US" sz="2400" dirty="0" smtClean="0"/>
              <a:t>			: 		Grade D</a:t>
            </a:r>
          </a:p>
          <a:p>
            <a:pPr marL="0" indent="0" algn="ctr">
              <a:buNone/>
            </a:pPr>
            <a:r>
              <a:rPr lang="en-US" sz="2400" dirty="0" smtClean="0"/>
              <a:t>Percentage </a:t>
            </a:r>
            <a:r>
              <a:rPr lang="en-US" sz="2400" dirty="0"/>
              <a:t>&gt;= 40% </a:t>
            </a:r>
            <a:r>
              <a:rPr lang="en-US" sz="2400" dirty="0" smtClean="0"/>
              <a:t>			: 		Grade E</a:t>
            </a:r>
          </a:p>
          <a:p>
            <a:pPr marL="0" indent="0" algn="ctr">
              <a:buNone/>
            </a:pPr>
            <a:r>
              <a:rPr lang="en-US" sz="2400" dirty="0" smtClean="0"/>
              <a:t>Percentage </a:t>
            </a:r>
            <a:r>
              <a:rPr lang="en-US" sz="2400" dirty="0"/>
              <a:t>&lt; 40% </a:t>
            </a:r>
            <a:r>
              <a:rPr lang="en-US" sz="2400" dirty="0" smtClean="0"/>
              <a:t>  			: 		Grade </a:t>
            </a:r>
            <a:r>
              <a:rPr lang="en-US" sz="2400" dirty="0"/>
              <a:t>F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46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… to be continued 					       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38"/>
            <a:ext cx="10515600" cy="552715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WAP to </a:t>
            </a:r>
            <a:r>
              <a:rPr lang="en-US" sz="2400" dirty="0"/>
              <a:t>input basic salary of an employee and calculate its Gross salary according to following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Basic </a:t>
            </a:r>
            <a:r>
              <a:rPr lang="en-US" sz="2400" dirty="0"/>
              <a:t>Salary &lt;= 10000 </a:t>
            </a:r>
            <a:r>
              <a:rPr lang="en-US" sz="2400" dirty="0" smtClean="0"/>
              <a:t>		: 	HRA </a:t>
            </a:r>
            <a:r>
              <a:rPr lang="en-US" sz="2400" dirty="0"/>
              <a:t>= 20%, DA = 80</a:t>
            </a:r>
            <a:r>
              <a:rPr lang="en-US" sz="2400" dirty="0" smtClean="0"/>
              <a:t>%</a:t>
            </a:r>
          </a:p>
          <a:p>
            <a:pPr marL="0" indent="0" algn="ctr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Basic Salary &lt;= 20000 </a:t>
            </a:r>
            <a:r>
              <a:rPr lang="en-US" sz="2400" dirty="0" smtClean="0"/>
              <a:t>		: 	HRA </a:t>
            </a:r>
            <a:r>
              <a:rPr lang="en-US" sz="2400" dirty="0"/>
              <a:t>= 25%, DA = </a:t>
            </a:r>
            <a:r>
              <a:rPr lang="en-US" sz="2400" dirty="0" smtClean="0"/>
              <a:t>90%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Basic </a:t>
            </a:r>
            <a:r>
              <a:rPr lang="en-US" sz="2400" dirty="0"/>
              <a:t>Salary &gt; 20000 </a:t>
            </a:r>
            <a:r>
              <a:rPr lang="en-US" sz="2400" dirty="0" smtClean="0"/>
              <a:t> 		: 	HRA </a:t>
            </a:r>
            <a:r>
              <a:rPr lang="en-US" sz="2400" dirty="0"/>
              <a:t>= 30%, DA = 95%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8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637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Programming Lab Assignments</vt:lpstr>
      <vt:lpstr>… to be continued               </vt:lpstr>
      <vt:lpstr>… to be continued               </vt:lpstr>
      <vt:lpstr>… to be continued               </vt:lpstr>
      <vt:lpstr>… to be continued               </vt:lpstr>
      <vt:lpstr>… to be continued               </vt:lpstr>
      <vt:lpstr>… to be continued               </vt:lpstr>
      <vt:lpstr>… to be continued               </vt:lpstr>
      <vt:lpstr>… to be continued               </vt:lpstr>
      <vt:lpstr>… to be continued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1: Simple C Programs</dc:title>
  <dc:creator>CK</dc:creator>
  <cp:lastModifiedBy>CK</cp:lastModifiedBy>
  <cp:revision>25</cp:revision>
  <dcterms:created xsi:type="dcterms:W3CDTF">2019-06-20T10:11:55Z</dcterms:created>
  <dcterms:modified xsi:type="dcterms:W3CDTF">2019-06-29T11:40:48Z</dcterms:modified>
</cp:coreProperties>
</file>