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6769-58A2-45AB-A254-BB9D162AB77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88E8-9F81-4813-BCDC-05F8F964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40" y="-29348"/>
            <a:ext cx="7051333" cy="68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2</cp:revision>
  <dcterms:created xsi:type="dcterms:W3CDTF">2019-09-23T05:21:00Z</dcterms:created>
  <dcterms:modified xsi:type="dcterms:W3CDTF">2019-10-22T05:59:08Z</dcterms:modified>
</cp:coreProperties>
</file>