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A5-BD87-421E-8DB2-2EDB87ED29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DFE-93BF-4C6C-96BA-7DFD2C1C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7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A5-BD87-421E-8DB2-2EDB87ED29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DFE-93BF-4C6C-96BA-7DFD2C1C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1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A5-BD87-421E-8DB2-2EDB87ED29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DFE-93BF-4C6C-96BA-7DFD2C1C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5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A5-BD87-421E-8DB2-2EDB87ED29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DFE-93BF-4C6C-96BA-7DFD2C1C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7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A5-BD87-421E-8DB2-2EDB87ED29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DFE-93BF-4C6C-96BA-7DFD2C1C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A5-BD87-421E-8DB2-2EDB87ED29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DFE-93BF-4C6C-96BA-7DFD2C1C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7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A5-BD87-421E-8DB2-2EDB87ED29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DFE-93BF-4C6C-96BA-7DFD2C1C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4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A5-BD87-421E-8DB2-2EDB87ED29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DFE-93BF-4C6C-96BA-7DFD2C1C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A5-BD87-421E-8DB2-2EDB87ED29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DFE-93BF-4C6C-96BA-7DFD2C1C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A5-BD87-421E-8DB2-2EDB87ED29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DFE-93BF-4C6C-96BA-7DFD2C1C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D38A5-BD87-421E-8DB2-2EDB87ED29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4DFE-93BF-4C6C-96BA-7DFD2C1C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2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38A5-BD87-421E-8DB2-2EDB87ED29FE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4DFE-93BF-4C6C-96BA-7DFD2C1C4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6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98740" y="345751"/>
            <a:ext cx="9144000" cy="506020"/>
          </a:xfrm>
        </p:spPr>
        <p:txBody>
          <a:bodyPr anchor="ctr">
            <a:noAutofit/>
          </a:bodyPr>
          <a:lstStyle/>
          <a:p>
            <a:r>
              <a:rPr lang="en-US" sz="3200" b="1" dirty="0" smtClean="0"/>
              <a:t>Theory Assignment Questions - Unix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63671" y="851771"/>
            <a:ext cx="11160691" cy="55461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What is the description for Kernel?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What is a single user system?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What are the main features of UNIX?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What is called Shell?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What are the responsibilities of a shell?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Describe the usage and functionality of the command “</a:t>
            </a:r>
            <a:r>
              <a:rPr lang="en-US" sz="2000" b="1" dirty="0" err="1" smtClean="0"/>
              <a:t>rm</a:t>
            </a:r>
            <a:r>
              <a:rPr lang="en-US" sz="2000" b="1" dirty="0" smtClean="0"/>
              <a:t> –r *” in UNIX?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Describe the term directory in UNIX?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Specify the difference between absolute path and related path?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What is the UNIX command to list files/folders in alphabetical order?</a:t>
            </a:r>
          </a:p>
        </p:txBody>
      </p:sp>
    </p:spTree>
    <p:extLst>
      <p:ext uri="{BB962C8B-B14F-4D97-AF65-F5344CB8AC3E}">
        <p14:creationId xmlns:p14="http://schemas.microsoft.com/office/powerpoint/2010/main" val="273482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98740" y="345751"/>
            <a:ext cx="9144000" cy="506020"/>
          </a:xfrm>
        </p:spPr>
        <p:txBody>
          <a:bodyPr anchor="ctr">
            <a:noAutofit/>
          </a:bodyPr>
          <a:lstStyle/>
          <a:p>
            <a:r>
              <a:rPr lang="en-US" sz="3200" b="1" dirty="0" smtClean="0"/>
              <a:t>Theory Assignment Questions - Unix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3776" y="851771"/>
            <a:ext cx="11160691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Describe links and symbolic links in UNIX?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What is the FIFO?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What is mean by Super User?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What are the different file types available with UNIX?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What is the behavioral difference between “cmp” and “diff” commands?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What is the command to find today's date?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What is the purpose of the following command</a:t>
            </a:r>
            <a:r>
              <a:rPr lang="en-US" sz="2000" b="1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How to display the last line of a file?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What are the various IDs in UNIX processes?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96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98740" y="345751"/>
            <a:ext cx="9144000" cy="506020"/>
          </a:xfrm>
        </p:spPr>
        <p:txBody>
          <a:bodyPr anchor="ctr">
            <a:noAutofit/>
          </a:bodyPr>
          <a:lstStyle/>
          <a:p>
            <a:r>
              <a:rPr lang="en-US" sz="3200" b="1" dirty="0" smtClean="0"/>
              <a:t>Theory Assignment Questions - Unix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3776" y="851775"/>
            <a:ext cx="11160691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How to Kill a process in UNIX</a:t>
            </a:r>
            <a:r>
              <a:rPr lang="en-US" sz="2000" b="1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Explain the advantage of executing processes in the background</a:t>
            </a:r>
            <a:r>
              <a:rPr lang="en-US" sz="2000" b="1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What is the command to find hidden files in the current directory</a:t>
            </a:r>
            <a:r>
              <a:rPr lang="en-US" sz="2000" b="1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What is the command to find the currently running process in Unix Server</a:t>
            </a:r>
            <a:r>
              <a:rPr lang="en-US" sz="2000" b="1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What is the command to find remaining disk space in UNIX server</a:t>
            </a:r>
            <a:r>
              <a:rPr lang="en-US" sz="2000" b="1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What is the UNIX command to make a new directory</a:t>
            </a:r>
            <a:r>
              <a:rPr lang="en-US" sz="2000" b="1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 smtClean="0"/>
              <a:t>Discuss the difference between swapping and paging?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 What is the purpose of “echo” command</a:t>
            </a:r>
            <a:r>
              <a:rPr lang="en-US" sz="2000" b="1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What is called piping?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255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98740" y="345751"/>
            <a:ext cx="9144000" cy="506020"/>
          </a:xfrm>
        </p:spPr>
        <p:txBody>
          <a:bodyPr anchor="ctr">
            <a:noAutofit/>
          </a:bodyPr>
          <a:lstStyle/>
          <a:p>
            <a:r>
              <a:rPr lang="en-US" sz="3200" b="1" dirty="0" smtClean="0"/>
              <a:t>Theory Assignment Questions - Unix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3776" y="894868"/>
            <a:ext cx="11160691" cy="55461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What is the process to count the number of characters and line in a file</a:t>
            </a:r>
            <a:r>
              <a:rPr lang="en-US" sz="2000" b="1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What do you understand by UNIX shell</a:t>
            </a:r>
            <a:r>
              <a:rPr lang="en-US" sz="2000" b="1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Explain the term filter</a:t>
            </a:r>
            <a:r>
              <a:rPr lang="en-US" sz="2000" b="1" dirty="0" smtClean="0"/>
              <a:t>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Describe key features of Bourne shell</a:t>
            </a:r>
            <a:r>
              <a:rPr lang="en-US" sz="2000" b="1" dirty="0" smtClean="0"/>
              <a:t>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What do you understand by shell variables</a:t>
            </a:r>
            <a:r>
              <a:rPr lang="en-US" sz="2000" b="1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Explain file system in UNIX</a:t>
            </a:r>
            <a:r>
              <a:rPr lang="en-US" sz="2000" b="1" dirty="0" smtClean="0"/>
              <a:t>.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What do you understand by command substitution</a:t>
            </a:r>
            <a:r>
              <a:rPr lang="en-US" sz="2000" b="1" dirty="0" smtClean="0"/>
              <a:t>?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Define </a:t>
            </a:r>
            <a:r>
              <a:rPr lang="en-US" sz="2000" b="1" dirty="0" smtClean="0"/>
              <a:t>Inode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sz="2000" b="1" dirty="0"/>
              <a:t>Enlist common shells with their </a:t>
            </a:r>
            <a:r>
              <a:rPr lang="en-US" sz="2000" b="1" dirty="0" smtClean="0"/>
              <a:t>indicators</a:t>
            </a:r>
          </a:p>
        </p:txBody>
      </p:sp>
    </p:spTree>
    <p:extLst>
      <p:ext uri="{BB962C8B-B14F-4D97-AF65-F5344CB8AC3E}">
        <p14:creationId xmlns:p14="http://schemas.microsoft.com/office/powerpoint/2010/main" val="275593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98740" y="345751"/>
            <a:ext cx="9144000" cy="506020"/>
          </a:xfrm>
        </p:spPr>
        <p:txBody>
          <a:bodyPr anchor="ctr">
            <a:noAutofit/>
          </a:bodyPr>
          <a:lstStyle/>
          <a:p>
            <a:r>
              <a:rPr lang="en-US" sz="3200" b="1" dirty="0" smtClean="0"/>
              <a:t>Theory Assignment Questions - Unix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613776" y="851784"/>
            <a:ext cx="11160691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/>
              <a:t>How is cmp command different from diff command</a:t>
            </a:r>
            <a:r>
              <a:rPr lang="en-US" sz="2000" b="1" dirty="0" smtClean="0"/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/>
              <a:t>What is the role of the </a:t>
            </a:r>
            <a:r>
              <a:rPr lang="en-US" sz="2000" b="1" dirty="0" smtClean="0"/>
              <a:t>super user?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/>
              <a:t>What do you know about wildcard interpretation</a:t>
            </a:r>
            <a:r>
              <a:rPr lang="en-US" sz="2000" b="1" dirty="0" smtClean="0"/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/>
              <a:t>Explain</a:t>
            </a:r>
            <a:r>
              <a:rPr lang="en-US" sz="2000" dirty="0"/>
              <a:t> </a:t>
            </a:r>
            <a:r>
              <a:rPr lang="en-US" sz="2000" b="1" dirty="0" smtClean="0"/>
              <a:t>pid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 smtClean="0"/>
              <a:t>Is there a way to erase all files in the current directory, including all its sub-directories, using only one command?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 smtClean="0"/>
              <a:t> Differentiate multiuser from multitask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/>
              <a:t>Explain the importance of directories in a UNIX </a:t>
            </a:r>
            <a:r>
              <a:rPr lang="en-US" sz="2000" b="1" dirty="0" smtClean="0"/>
              <a:t>system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/>
              <a:t>Differentiate cat command from more </a:t>
            </a:r>
            <a:r>
              <a:rPr lang="en-US" sz="2000" b="1" dirty="0" smtClean="0"/>
              <a:t>command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/>
              <a:t> What is parsing</a:t>
            </a:r>
            <a:r>
              <a:rPr lang="en-US" sz="2000" b="1" dirty="0" smtClean="0"/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/>
              <a:t>How does the system know where one command ends and another begins</a:t>
            </a:r>
            <a:r>
              <a:rPr lang="en-US" sz="2000" b="1" dirty="0" smtClean="0"/>
              <a:t>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arenR"/>
            </a:pPr>
            <a:r>
              <a:rPr lang="en-US" sz="2000" b="1" dirty="0"/>
              <a:t>What is wild-card interpretation?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729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280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Theory Assignment Questions - Unix</vt:lpstr>
      <vt:lpstr>Theory Assignment Questions - Unix</vt:lpstr>
      <vt:lpstr>Theory Assignment Questions - Unix</vt:lpstr>
      <vt:lpstr>Theory Assignment Questions - Unix</vt:lpstr>
      <vt:lpstr>Theory Assignment Questions - Unix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Assignment Questions - Unix</dc:title>
  <dc:creator>CK</dc:creator>
  <cp:lastModifiedBy>CK</cp:lastModifiedBy>
  <cp:revision>12</cp:revision>
  <dcterms:created xsi:type="dcterms:W3CDTF">2019-08-25T12:59:05Z</dcterms:created>
  <dcterms:modified xsi:type="dcterms:W3CDTF">2019-08-25T13:47:06Z</dcterms:modified>
</cp:coreProperties>
</file>