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0" r:id="rId4"/>
    <p:sldId id="267" r:id="rId5"/>
    <p:sldId id="268" r:id="rId6"/>
    <p:sldId id="269" r:id="rId7"/>
    <p:sldId id="258" r:id="rId8"/>
    <p:sldId id="260" r:id="rId9"/>
    <p:sldId id="261" r:id="rId10"/>
    <p:sldId id="262" r:id="rId11"/>
    <p:sldId id="263" r:id="rId12"/>
    <p:sldId id="266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80" autoAdjust="0"/>
    <p:restoredTop sz="94599" autoAdjust="0"/>
  </p:normalViewPr>
  <p:slideViewPr>
    <p:cSldViewPr>
      <p:cViewPr varScale="1">
        <p:scale>
          <a:sx n="70" d="100"/>
          <a:sy n="70" d="100"/>
        </p:scale>
        <p:origin x="-660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100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Group A</a:t>
          </a:r>
          <a:endParaRPr lang="en-US" sz="3000" kern="1200" dirty="0"/>
        </a:p>
      </dsp:txBody>
      <dsp:txXfrm>
        <a:off x="35125" y="49225"/>
        <a:ext cx="4349350" cy="649299"/>
      </dsp:txXfrm>
    </dsp:sp>
    <dsp:sp modelId="{CD5F6E02-AD43-4E7A-935B-DDF5D6C74800}">
      <dsp:nvSpPr>
        <dsp:cNvPr id="0" name=""/>
        <dsp:cNvSpPr/>
      </dsp:nvSpPr>
      <dsp:spPr>
        <a:xfrm>
          <a:off x="0" y="733650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733650"/>
        <a:ext cx="4419600" cy="791774"/>
      </dsp:txXfrm>
    </dsp:sp>
    <dsp:sp modelId="{81203336-F3DE-4B3A-BCF4-0F68C23AC2BB}">
      <dsp:nvSpPr>
        <dsp:cNvPr id="0" name=""/>
        <dsp:cNvSpPr/>
      </dsp:nvSpPr>
      <dsp:spPr>
        <a:xfrm>
          <a:off x="0" y="1525425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B</a:t>
          </a:r>
        </a:p>
      </dsp:txBody>
      <dsp:txXfrm>
        <a:off x="35125" y="1560550"/>
        <a:ext cx="4349350" cy="649299"/>
      </dsp:txXfrm>
    </dsp:sp>
    <dsp:sp modelId="{782956A5-ADC8-4959-B856-589B9D9B9635}">
      <dsp:nvSpPr>
        <dsp:cNvPr id="0" name=""/>
        <dsp:cNvSpPr/>
      </dsp:nvSpPr>
      <dsp:spPr>
        <a:xfrm>
          <a:off x="0" y="2244975"/>
          <a:ext cx="441960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2</a:t>
          </a:r>
        </a:p>
      </dsp:txBody>
      <dsp:txXfrm>
        <a:off x="0" y="2244975"/>
        <a:ext cx="4419600" cy="791774"/>
      </dsp:txXfrm>
    </dsp:sp>
    <dsp:sp modelId="{D64CB5D5-837D-47FC-9E42-A26D800BC695}">
      <dsp:nvSpPr>
        <dsp:cNvPr id="0" name=""/>
        <dsp:cNvSpPr/>
      </dsp:nvSpPr>
      <dsp:spPr>
        <a:xfrm>
          <a:off x="0" y="3036749"/>
          <a:ext cx="4419600" cy="71954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Group C</a:t>
          </a:r>
        </a:p>
      </dsp:txBody>
      <dsp:txXfrm>
        <a:off x="35125" y="3071874"/>
        <a:ext cx="4349350" cy="649299"/>
      </dsp:txXfrm>
    </dsp:sp>
    <dsp:sp modelId="{08B7B17B-8600-44B0-B235-389E5D71D804}">
      <dsp:nvSpPr>
        <dsp:cNvPr id="0" name=""/>
        <dsp:cNvSpPr/>
      </dsp:nvSpPr>
      <dsp:spPr>
        <a:xfrm>
          <a:off x="0" y="3756300"/>
          <a:ext cx="4419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Task 1</a:t>
          </a:r>
        </a:p>
      </dsp:txBody>
      <dsp:txXfrm>
        <a:off x="0" y="3756300"/>
        <a:ext cx="4419600" cy="496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4/3/2018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4/3/2018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523412" y="76200"/>
            <a:ext cx="2590800" cy="7620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blog/2017/09/06/incredible-growth-pyth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Python-Hacker’s Paradise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is a programming language that lets you work </a:t>
            </a:r>
            <a:r>
              <a:rPr lang="en-US" dirty="0" smtClean="0"/>
              <a:t>quickly and </a:t>
            </a:r>
            <a:r>
              <a:rPr lang="en-US" dirty="0" smtClean="0"/>
              <a:t>integrate systems more effectively.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6502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7304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95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267200"/>
          </a:xfrm>
        </p:spPr>
        <p:txBody>
          <a:bodyPr/>
          <a:lstStyle/>
          <a:p>
            <a:pPr algn="just"/>
            <a:r>
              <a:rPr lang="en-US" dirty="0" smtClean="0"/>
              <a:t>It is an open source language. Its code is very simple so its very easy to learn for a beginner as well. It was developed by Guido von Rossum.</a:t>
            </a:r>
          </a:p>
          <a:p>
            <a:pPr algn="just"/>
            <a:r>
              <a:rPr lang="en-US" dirty="0" smtClean="0"/>
              <a:t>Python can be used for small or big projects and these projects can be online and offline.</a:t>
            </a:r>
          </a:p>
          <a:p>
            <a:pPr algn="just"/>
            <a:r>
              <a:rPr lang="en-US" dirty="0" smtClean="0"/>
              <a:t>Python is a high level programming language that enjoys extensive popularity among developers and programmers. Python code is not only easy to read but also looks good.</a:t>
            </a:r>
          </a:p>
          <a:p>
            <a:pPr algn="just"/>
            <a:r>
              <a:rPr lang="en-US" dirty="0" smtClean="0"/>
              <a:t>As a object oriented programming language, Code reusability is an important feature of this language. Its syntax allows concepts to be expressed in fewer lines of code.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Python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524998" cy="4267200"/>
          </a:xfrm>
        </p:spPr>
        <p:txBody>
          <a:bodyPr/>
          <a:lstStyle/>
          <a:p>
            <a:pPr algn="just"/>
            <a:r>
              <a:rPr lang="en-US" dirty="0" smtClean="0"/>
              <a:t>Desktop Applications (Tkinter)</a:t>
            </a:r>
          </a:p>
          <a:p>
            <a:pPr algn="just"/>
            <a:r>
              <a:rPr lang="en-US" dirty="0" smtClean="0"/>
              <a:t>Web Applications (django)</a:t>
            </a:r>
          </a:p>
          <a:p>
            <a:pPr algn="just"/>
            <a:r>
              <a:rPr lang="en-US" dirty="0" smtClean="0"/>
              <a:t>Web Scraping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Data Science</a:t>
            </a:r>
          </a:p>
          <a:p>
            <a:pPr algn="just"/>
            <a:r>
              <a:rPr lang="en-US" dirty="0" smtClean="0"/>
              <a:t>Robotics &amp; Artificial Intelligence</a:t>
            </a:r>
          </a:p>
          <a:p>
            <a:pPr algn="just"/>
            <a:r>
              <a:rPr lang="en-US" dirty="0" smtClean="0"/>
              <a:t>Astro – Physics (Numpy and Scripy)</a:t>
            </a:r>
          </a:p>
          <a:p>
            <a:pPr algn="just"/>
            <a:r>
              <a:rPr lang="en-US" dirty="0" smtClean="0"/>
              <a:t>Machine Learning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GrowthProgrammingLangu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12" y="1828800"/>
            <a:ext cx="9829800" cy="4419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8612" y="6324600"/>
            <a:ext cx="5334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Courtesy By - </a:t>
            </a:r>
            <a:r>
              <a:rPr lang="en-US" sz="2400" dirty="0" smtClean="0">
                <a:hlinkClick r:id="rId3"/>
              </a:rPr>
              <a:t>stackoverflow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895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775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51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xmlns="" val="221589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blipFill dpi="0" rotWithShape="1"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chemeClr val="bg1"/>
          </a:solidFill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79</TotalTime>
  <Words>269</Words>
  <PresentationFormat>Custom</PresentationFormat>
  <Paragraphs>50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tf02804846</vt:lpstr>
      <vt:lpstr>Python-Hacker’s Paradise</vt:lpstr>
      <vt:lpstr>What is Python</vt:lpstr>
      <vt:lpstr>Applications of Python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Slide 10</vt:lpstr>
      <vt:lpstr>Add a Slide Title - 4</vt:lpstr>
      <vt:lpstr>Add a Slide Title - 5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Python-Hacker’s Paradise</dc:title>
  <dc:creator>Chandra</dc:creator>
  <cp:lastModifiedBy>Chandra</cp:lastModifiedBy>
  <cp:revision>12</cp:revision>
  <dcterms:created xsi:type="dcterms:W3CDTF">2018-03-04T13:23:48Z</dcterms:created>
  <dcterms:modified xsi:type="dcterms:W3CDTF">2018-03-04T14:42:59Z</dcterms:modified>
</cp:coreProperties>
</file>