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D9374-7281-4E0F-AB06-11CDC022BC78}" type="datetimeFigureOut">
              <a:rPr lang="en-US" smtClean="0"/>
              <a:t>20-Jun-21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CF09B-7AC0-4D19-8210-9B68CDEDEF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List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Write </a:t>
            </a:r>
            <a:r>
              <a:rPr lang="en-US" sz="2400" b="1" dirty="0"/>
              <a:t>a program to find the sum of the element in the list</a:t>
            </a:r>
            <a:r>
              <a:rPr lang="en-US" sz="2400" b="1" dirty="0" smtClean="0"/>
              <a:t>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list1</a:t>
            </a:r>
            <a:r>
              <a:rPr lang="en-US" sz="2400" dirty="0">
                <a:solidFill>
                  <a:srgbClr val="C00000"/>
                </a:solidFill>
              </a:rPr>
              <a:t> = [3,4,5,9,10,12,24]  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sum = 0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>
                <a:solidFill>
                  <a:srgbClr val="C00000"/>
                </a:solidFill>
              </a:rPr>
              <a:t> </a:t>
            </a:r>
            <a:r>
              <a:rPr lang="en-US" sz="2400" dirty="0" err="1" smtClean="0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 </a:t>
            </a:r>
            <a:r>
              <a:rPr lang="en-US" sz="2400" b="1" dirty="0" smtClean="0">
                <a:solidFill>
                  <a:srgbClr val="C00000"/>
                </a:solidFill>
              </a:rPr>
              <a:t>in</a:t>
            </a:r>
            <a:r>
              <a:rPr lang="en-US" sz="2400" dirty="0" smtClean="0">
                <a:solidFill>
                  <a:srgbClr val="C00000"/>
                </a:solidFill>
              </a:rPr>
              <a:t> list1:  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    sum = </a:t>
            </a:r>
            <a:r>
              <a:rPr lang="en-US" sz="2400" dirty="0" err="1" smtClean="0">
                <a:solidFill>
                  <a:srgbClr val="C00000"/>
                </a:solidFill>
              </a:rPr>
              <a:t>sum+i</a:t>
            </a:r>
            <a:r>
              <a:rPr lang="en-US" sz="2400" dirty="0" smtClean="0">
                <a:solidFill>
                  <a:srgbClr val="C00000"/>
                </a:solidFill>
              </a:rPr>
              <a:t>      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print</a:t>
            </a:r>
            <a:r>
              <a:rPr lang="en-US" sz="2400" dirty="0" smtClean="0">
                <a:solidFill>
                  <a:srgbClr val="C00000"/>
                </a:solidFill>
              </a:rPr>
              <a:t>("The sum is:",sum)  </a:t>
            </a:r>
          </a:p>
          <a:p>
            <a:endParaRPr lang="en-US" sz="2400" b="1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b="1" dirty="0" smtClean="0"/>
              <a:t>Write the program to find the lists consist of at least one common element.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list1</a:t>
            </a:r>
            <a:r>
              <a:rPr lang="en-US" sz="2400" dirty="0">
                <a:solidFill>
                  <a:srgbClr val="C00000"/>
                </a:solidFill>
              </a:rPr>
              <a:t> = [1,2,3,4,5,6] 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list2 = [7,8,9,2,10]  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for</a:t>
            </a:r>
            <a:r>
              <a:rPr lang="en-US" sz="2400" dirty="0">
                <a:solidFill>
                  <a:srgbClr val="C00000"/>
                </a:solidFill>
              </a:rPr>
              <a:t> x 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>
                <a:solidFill>
                  <a:srgbClr val="C00000"/>
                </a:solidFill>
              </a:rPr>
              <a:t> list1: 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    </a:t>
            </a:r>
            <a:r>
              <a:rPr lang="en-US" sz="2400" b="1" dirty="0">
                <a:solidFill>
                  <a:srgbClr val="C00000"/>
                </a:solidFill>
              </a:rPr>
              <a:t>for</a:t>
            </a:r>
            <a:r>
              <a:rPr lang="en-US" sz="2400" dirty="0">
                <a:solidFill>
                  <a:srgbClr val="C00000"/>
                </a:solidFill>
              </a:rPr>
              <a:t> y 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>
                <a:solidFill>
                  <a:srgbClr val="C00000"/>
                </a:solidFill>
              </a:rPr>
              <a:t> list2: 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        </a:t>
            </a:r>
            <a:r>
              <a:rPr lang="en-US" sz="2400" b="1" dirty="0">
                <a:solidFill>
                  <a:srgbClr val="C00000"/>
                </a:solidFill>
              </a:rPr>
              <a:t>if</a:t>
            </a:r>
            <a:r>
              <a:rPr lang="en-US" sz="2400" dirty="0">
                <a:solidFill>
                  <a:srgbClr val="C00000"/>
                </a:solidFill>
              </a:rPr>
              <a:t> x == y: 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            </a:t>
            </a:r>
            <a:r>
              <a:rPr lang="en-US" sz="2400" b="1" dirty="0">
                <a:solidFill>
                  <a:srgbClr val="C00000"/>
                </a:solidFill>
              </a:rPr>
              <a:t>print</a:t>
            </a:r>
            <a:r>
              <a:rPr lang="en-US" sz="2400" dirty="0">
                <a:solidFill>
                  <a:srgbClr val="C00000"/>
                </a:solidFill>
              </a:rPr>
              <a:t>("The common element is:",x)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A list in Python is used to store the sequence of various types of data. </a:t>
            </a:r>
          </a:p>
          <a:p>
            <a:pPr algn="just"/>
            <a:r>
              <a:rPr lang="en-US" sz="2400" dirty="0" smtClean="0"/>
              <a:t>Python lists are mutable type its mean we can modify its element after it created. </a:t>
            </a:r>
          </a:p>
          <a:p>
            <a:pPr algn="just"/>
            <a:r>
              <a:rPr lang="en-US" sz="2400" dirty="0" smtClean="0"/>
              <a:t>However, Python consists of six data-types that are capable to store the sequences, but the most common and reliable type is the list.</a:t>
            </a:r>
          </a:p>
          <a:p>
            <a:pPr algn="just"/>
            <a:r>
              <a:rPr lang="en-US" sz="2400" dirty="0"/>
              <a:t>A list can be defined as a collection of values or items of different types. </a:t>
            </a:r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items in the list are separated with the comma (,) and enclosed with the square brackets </a:t>
            </a:r>
            <a:r>
              <a:rPr lang="en-US" sz="2400" dirty="0" smtClean="0"/>
              <a:t>[].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L1 = ["John", 102, "USA"]    </a:t>
            </a:r>
          </a:p>
          <a:p>
            <a:pPr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L2 = [1, 2, 3, 4, 5, 6]</a:t>
            </a:r>
            <a:r>
              <a:rPr lang="en-US" sz="2400" dirty="0"/>
              <a:t>   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      Characteristics </a:t>
            </a:r>
            <a:r>
              <a:rPr lang="en-US" sz="2400" b="1" dirty="0"/>
              <a:t>of </a:t>
            </a:r>
            <a:r>
              <a:rPr lang="en-US" sz="2400" b="1" dirty="0" smtClean="0"/>
              <a:t>Lists - </a:t>
            </a:r>
            <a:endParaRPr lang="en-US" sz="2400" b="1" dirty="0"/>
          </a:p>
          <a:p>
            <a:r>
              <a:rPr lang="en-US" sz="2400" dirty="0"/>
              <a:t>The list has the following characteristics: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lists are ordered.</a:t>
            </a:r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element of the list can access by index.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lists are the mutable type.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The lists are mutable types.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list can store the number of various elements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Example –</a:t>
            </a:r>
          </a:p>
          <a:p>
            <a:pPr marL="914400" lvl="1" indent="-457200"/>
            <a:r>
              <a:rPr lang="en-US" sz="2400" b="1" dirty="0" err="1" smtClean="0">
                <a:solidFill>
                  <a:srgbClr val="002060"/>
                </a:solidFill>
              </a:rPr>
              <a:t>emp</a:t>
            </a:r>
            <a:r>
              <a:rPr lang="en-US" sz="2400" b="1" dirty="0" smtClean="0">
                <a:solidFill>
                  <a:srgbClr val="002060"/>
                </a:solidFill>
              </a:rPr>
              <a:t> = ["John", 102, "USA"]</a:t>
            </a:r>
          </a:p>
          <a:p>
            <a:pPr marL="914400" lvl="1" indent="-457200"/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914400" lvl="1" indent="-457200"/>
            <a:r>
              <a:rPr lang="en-US" sz="2400" dirty="0" smtClean="0">
                <a:solidFill>
                  <a:srgbClr val="C00000"/>
                </a:solidFill>
              </a:rPr>
              <a:t>print(“Name : %s” %(</a:t>
            </a:r>
            <a:r>
              <a:rPr lang="en-US" sz="2400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>
                <a:solidFill>
                  <a:srgbClr val="C00000"/>
                </a:solidFill>
              </a:rPr>
              <a:t>[0])) </a:t>
            </a:r>
          </a:p>
          <a:p>
            <a:pPr marL="914400" lvl="1" indent="-457200"/>
            <a:endParaRPr lang="en-US" sz="2400" dirty="0" smtClean="0">
              <a:solidFill>
                <a:srgbClr val="C00000"/>
              </a:solidFill>
            </a:endParaRPr>
          </a:p>
          <a:p>
            <a:pPr marL="914400" lvl="1" indent="-457200"/>
            <a:r>
              <a:rPr lang="en-US" sz="2400" dirty="0" smtClean="0">
                <a:solidFill>
                  <a:srgbClr val="C00000"/>
                </a:solidFill>
              </a:rPr>
              <a:t>print(“</a:t>
            </a:r>
            <a:r>
              <a:rPr lang="en-US" sz="2400" dirty="0" smtClean="0">
                <a:solidFill>
                  <a:srgbClr val="C00000"/>
                </a:solidFill>
              </a:rPr>
              <a:t>ID: %d</a:t>
            </a:r>
            <a:r>
              <a:rPr lang="en-US" sz="2400" dirty="0" smtClean="0">
                <a:solidFill>
                  <a:srgbClr val="C00000"/>
                </a:solidFill>
              </a:rPr>
              <a:t>” %(</a:t>
            </a:r>
            <a:r>
              <a:rPr lang="en-US" sz="2400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>
                <a:solidFill>
                  <a:srgbClr val="C00000"/>
                </a:solidFill>
              </a:rPr>
              <a:t>[1]</a:t>
            </a:r>
            <a:r>
              <a:rPr lang="en-US" sz="2400" dirty="0" smtClean="0">
                <a:solidFill>
                  <a:srgbClr val="C00000"/>
                </a:solidFill>
              </a:rPr>
              <a:t>))</a:t>
            </a:r>
          </a:p>
          <a:p>
            <a:pPr marL="914400" lvl="1" indent="-457200"/>
            <a:endParaRPr lang="en-US" sz="2400" dirty="0" smtClean="0">
              <a:solidFill>
                <a:srgbClr val="C00000"/>
              </a:solidFill>
            </a:endParaRPr>
          </a:p>
          <a:p>
            <a:pPr marL="914400" lvl="1" indent="-457200"/>
            <a:r>
              <a:rPr lang="en-US" sz="2400" dirty="0" smtClean="0">
                <a:solidFill>
                  <a:srgbClr val="C00000"/>
                </a:solidFill>
              </a:rPr>
              <a:t>print(“Country: %s” %(</a:t>
            </a:r>
            <a:r>
              <a:rPr lang="en-US" sz="2400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>
                <a:solidFill>
                  <a:srgbClr val="C00000"/>
                </a:solidFill>
              </a:rPr>
              <a:t>[2]))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Example –</a:t>
            </a:r>
          </a:p>
          <a:p>
            <a:pPr marL="914400" lvl="1" indent="-457200"/>
            <a:r>
              <a:rPr lang="en-US" sz="2400" b="1" dirty="0" smtClean="0">
                <a:solidFill>
                  <a:srgbClr val="002060"/>
                </a:solidFill>
              </a:rPr>
              <a:t>HOD_CS = [10,"Mr. Holding"]</a:t>
            </a:r>
          </a:p>
          <a:p>
            <a:pPr marL="914400" lvl="1" indent="-457200"/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marL="914400" lvl="1" indent="-457200"/>
            <a:r>
              <a:rPr lang="en-US" sz="2400" dirty="0" smtClean="0">
                <a:solidFill>
                  <a:srgbClr val="C00000"/>
                </a:solidFill>
              </a:rPr>
              <a:t>print(“HOD Name: %s, Id: %d” %(HOD_CS[1],HOD_CS[0]))</a:t>
            </a:r>
          </a:p>
          <a:p>
            <a:pPr marL="914400" lvl="1" indent="-457200"/>
            <a:endParaRPr lang="en-US" sz="2400" dirty="0">
              <a:solidFill>
                <a:srgbClr val="C00000"/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List indexing and splitting </a:t>
            </a:r>
            <a:r>
              <a:rPr lang="en-US" sz="2400" b="1" dirty="0" smtClean="0"/>
              <a:t>–</a:t>
            </a:r>
          </a:p>
          <a:p>
            <a:pPr marL="457200" indent="-457200" algn="just"/>
            <a:r>
              <a:rPr lang="en-US" sz="2400" dirty="0" smtClean="0"/>
              <a:t>	The indexing is processed in the same way as it happens with the strings. The elements of the list can be accessed by using the slice operator []. The index starts from 0 and goes to length - 1. The first element of the list is stored at the 0th index, the second element of the list is stored at the 1st index, and so 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1596" y="4467225"/>
            <a:ext cx="5062154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/>
              <a:t>Syntax –</a:t>
            </a:r>
          </a:p>
          <a:p>
            <a:pPr marL="457200" indent="-457200" algn="ctr"/>
            <a:r>
              <a:rPr lang="en-US" sz="2400" b="1" dirty="0" err="1" smtClean="0">
                <a:solidFill>
                  <a:srgbClr val="002060"/>
                </a:solidFill>
              </a:rPr>
              <a:t>list_varible</a:t>
            </a:r>
            <a:r>
              <a:rPr lang="en-US" sz="2400" b="1" dirty="0" smtClean="0">
                <a:solidFill>
                  <a:srgbClr val="002060"/>
                </a:solidFill>
              </a:rPr>
              <a:t> (start : stop : step)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start denotes the starting index position of the list.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stop denotes the last index position of the list.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 step is used to skip the nth element within a start : stop</a:t>
            </a:r>
            <a:r>
              <a:rPr lang="en-US" sz="2000" dirty="0"/>
              <a:t> </a:t>
            </a: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Example -</a:t>
            </a:r>
          </a:p>
          <a:p>
            <a:pPr marL="914400" lvl="1" indent="-457200"/>
            <a:r>
              <a:rPr lang="en-US" sz="2200" b="1" dirty="0" smtClean="0">
                <a:solidFill>
                  <a:srgbClr val="002060"/>
                </a:solidFill>
              </a:rPr>
              <a:t>list = [1,2,3,4,5,6,7]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print(list[0])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print(list[1])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print(list[2])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print(list[3])  </a:t>
            </a:r>
          </a:p>
          <a:p>
            <a:pPr marL="914400" lvl="1" indent="-457200"/>
            <a:r>
              <a:rPr lang="en-US" sz="2200" b="1" dirty="0" smtClean="0">
                <a:solidFill>
                  <a:srgbClr val="002060"/>
                </a:solidFill>
              </a:rPr>
              <a:t># Slicing the elements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print(list[0:6])  </a:t>
            </a:r>
          </a:p>
          <a:p>
            <a:pPr marL="914400" lvl="1" indent="-457200"/>
            <a:r>
              <a:rPr lang="en-US" sz="2200" b="1" dirty="0" smtClean="0">
                <a:solidFill>
                  <a:srgbClr val="002060"/>
                </a:solidFill>
              </a:rPr>
              <a:t># By default the index value is 0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print(list[:])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print(list[2:5])  </a:t>
            </a:r>
          </a:p>
          <a:p>
            <a:pPr marL="914400" lvl="1" indent="-457200"/>
            <a:r>
              <a:rPr lang="en-US" sz="2200" b="1" dirty="0" smtClean="0">
                <a:solidFill>
                  <a:srgbClr val="C00000"/>
                </a:solidFill>
              </a:rPr>
              <a:t>print(list[1:6:2])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71500"/>
            <a:ext cx="9143999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3200400"/>
            <a:ext cx="5257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200" b="1" dirty="0" smtClean="0"/>
              <a:t>Example –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200" b="1" dirty="0" smtClean="0"/>
          </a:p>
          <a:p>
            <a:pPr marL="457200" indent="-457200"/>
            <a:r>
              <a:rPr lang="en-US" sz="2200" b="1" dirty="0" smtClean="0">
                <a:solidFill>
                  <a:srgbClr val="002060"/>
                </a:solidFill>
              </a:rPr>
              <a:t>list</a:t>
            </a:r>
            <a:r>
              <a:rPr lang="en-US" sz="2200" b="1" dirty="0">
                <a:solidFill>
                  <a:srgbClr val="002060"/>
                </a:solidFill>
              </a:rPr>
              <a:t> = [1,2,3,4,5</a:t>
            </a:r>
            <a:r>
              <a:rPr lang="en-US" sz="2200" b="1" dirty="0" smtClean="0">
                <a:solidFill>
                  <a:srgbClr val="002060"/>
                </a:solidFill>
              </a:rPr>
              <a:t>]</a:t>
            </a:r>
          </a:p>
          <a:p>
            <a:pPr marL="457200" indent="-457200"/>
            <a:r>
              <a:rPr lang="en-US" sz="2200" b="1" dirty="0">
                <a:solidFill>
                  <a:srgbClr val="002060"/>
                </a:solidFill>
              </a:rPr>
              <a:t>  </a:t>
            </a:r>
          </a:p>
          <a:p>
            <a:pPr marL="457200" indent="-457200"/>
            <a:r>
              <a:rPr lang="en-US" sz="2200" b="1" dirty="0">
                <a:solidFill>
                  <a:srgbClr val="C00000"/>
                </a:solidFill>
              </a:rPr>
              <a:t>print(list[-1])  </a:t>
            </a:r>
          </a:p>
          <a:p>
            <a:pPr marL="457200" indent="-457200"/>
            <a:r>
              <a:rPr lang="en-US" sz="2200" b="1" dirty="0">
                <a:solidFill>
                  <a:srgbClr val="C00000"/>
                </a:solidFill>
              </a:rPr>
              <a:t>print(list[-3:])  </a:t>
            </a:r>
          </a:p>
          <a:p>
            <a:pPr marL="457200" indent="-457200"/>
            <a:r>
              <a:rPr lang="en-US" sz="2200" b="1" dirty="0">
                <a:solidFill>
                  <a:srgbClr val="C00000"/>
                </a:solidFill>
              </a:rPr>
              <a:t>print(list[:-1])  </a:t>
            </a:r>
          </a:p>
          <a:p>
            <a:pPr marL="457200" indent="-457200"/>
            <a:r>
              <a:rPr lang="en-US" sz="2200" b="1" dirty="0">
                <a:solidFill>
                  <a:srgbClr val="C00000"/>
                </a:solidFill>
              </a:rPr>
              <a:t>print(list[-3:-1])</a:t>
            </a:r>
            <a:r>
              <a:rPr lang="en-US" sz="2200" b="1" dirty="0">
                <a:solidFill>
                  <a:srgbClr val="002060"/>
                </a:solidFill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4582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list = [1, 2, 3, 4, 5, 6]    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print(list) </a:t>
            </a:r>
            <a:r>
              <a:rPr lang="en-US" sz="2800" dirty="0" smtClean="0"/>
              <a:t>    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# It will assign value to the value to the second index  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list[2] = 10  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print(list)  </a:t>
            </a:r>
            <a:r>
              <a:rPr lang="en-US" sz="2800" dirty="0" smtClean="0"/>
              <a:t>  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# Adding multiple-element  </a:t>
            </a:r>
            <a:r>
              <a:rPr lang="en-US" sz="2800" dirty="0" smtClean="0"/>
              <a:t>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list[1:3] = [89, 78]    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print(list) </a:t>
            </a:r>
            <a:r>
              <a:rPr lang="en-US" sz="2800" dirty="0" smtClean="0"/>
              <a:t>  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C00000"/>
                </a:solidFill>
              </a:rPr>
              <a:t># It will add value at the end of the list 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list[-1] = 25  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print(list) 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685800"/>
          <a:ext cx="8382000" cy="54259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81200"/>
                <a:gridCol w="3606800"/>
                <a:gridCol w="2794000"/>
              </a:tblGrid>
              <a:tr h="3295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Operator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74889" marR="74889" marT="74889" marB="7488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74889" marR="74889" marT="74889" marB="74889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Example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/>
                      </a:endParaRPr>
                    </a:p>
                  </a:txBody>
                  <a:tcPr marL="74889" marR="74889" marT="74889" marB="74889">
                    <a:solidFill>
                      <a:schemeClr val="accent2"/>
                    </a:solidFill>
                  </a:tcPr>
                </a:tc>
              </a:tr>
              <a:tr h="99852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Repetition</a:t>
                      </a:r>
                      <a:endParaRPr lang="en-US" sz="20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The repetition operator enables the list elements to be repeated multiple times.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L1*2 = [1, 2, 3, 4, 1, 2, 3, 4]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</a:tr>
              <a:tr h="818791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Concatenation</a:t>
                      </a:r>
                      <a:endParaRPr lang="en-US" sz="20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It concatenates the list mentioned on either side of the operator.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l1+l2 = [1, 2, 3, 4, 5, 6, 7, 8]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</a:tr>
              <a:tr h="63905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Iteration</a:t>
                      </a:r>
                      <a:endParaRPr lang="en-US" sz="20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The for loop is used to iterate over the list elements.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for 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 in l1: </a:t>
                      </a:r>
                      <a:endParaRPr lang="en-US" sz="2000" dirty="0" smtClean="0"/>
                    </a:p>
                    <a:p>
                      <a:pPr algn="ctr" fontAlgn="t"/>
                      <a:r>
                        <a:rPr lang="en-US" sz="2000" dirty="0" smtClean="0"/>
                        <a:t>print(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</a:tr>
              <a:tr h="4593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/>
                        <a:t>Length</a:t>
                      </a:r>
                      <a:endParaRPr lang="en-US" sz="2000" b="1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/>
                        <a:t>It is used to get the length of the list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err="1"/>
                        <a:t>len</a:t>
                      </a:r>
                      <a:r>
                        <a:rPr lang="en-US" sz="2000" dirty="0"/>
                        <a:t>(l1) = 4 </a:t>
                      </a:r>
                      <a:endParaRPr lang="en-US" sz="2000" dirty="0">
                        <a:solidFill>
                          <a:srgbClr val="333333"/>
                        </a:solidFill>
                        <a:latin typeface="Inter-Regular"/>
                      </a:endParaRPr>
                    </a:p>
                  </a:txBody>
                  <a:tcPr marL="49926" marR="49926" marT="49926" marB="49926" anchor="ctr"/>
                </a:tc>
              </a:tr>
              <a:tr h="45932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max(list)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maximum element of the list.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L1 = [12,34,26,48,72] print(max(L1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  <a:tr h="45932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min(list)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 returns the minimum element of the list.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L1 = [12,34,26,48,72] print(min(L1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85800"/>
            <a:ext cx="85344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/>
              <a:t>Iterating a </a:t>
            </a:r>
            <a:r>
              <a:rPr lang="en-US" sz="2400" b="1" dirty="0" smtClean="0"/>
              <a:t>List -</a:t>
            </a:r>
            <a:endParaRPr lang="en-US" sz="2400" b="1" dirty="0"/>
          </a:p>
          <a:p>
            <a:pPr algn="just"/>
            <a:r>
              <a:rPr lang="en-US" dirty="0"/>
              <a:t>A list can be iterated by using a for - in loop. A simple list containing four strings, which can be iterated as follows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r>
              <a:rPr lang="en-US" sz="2400" dirty="0">
                <a:solidFill>
                  <a:srgbClr val="C00000"/>
                </a:solidFill>
              </a:rPr>
              <a:t>list = ["John", "David", "James", "Jonathan"]    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for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 </a:t>
            </a:r>
            <a:r>
              <a:rPr lang="en-US" sz="2400" b="1" dirty="0">
                <a:solidFill>
                  <a:srgbClr val="C00000"/>
                </a:solidFill>
              </a:rPr>
              <a:t>in</a:t>
            </a:r>
            <a:r>
              <a:rPr lang="en-US" sz="2400" dirty="0">
                <a:solidFill>
                  <a:srgbClr val="C00000"/>
                </a:solidFill>
              </a:rPr>
              <a:t> list:     </a:t>
            </a:r>
          </a:p>
          <a:p>
            <a:r>
              <a:rPr lang="en-US" sz="2400" dirty="0">
                <a:solidFill>
                  <a:srgbClr val="C00000"/>
                </a:solidFill>
              </a:rPr>
              <a:t>    </a:t>
            </a:r>
            <a:r>
              <a:rPr lang="en-US" sz="2400" b="1" dirty="0">
                <a:solidFill>
                  <a:srgbClr val="C00000"/>
                </a:solidFill>
              </a:rPr>
              <a:t>print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 smtClean="0">
                <a:solidFill>
                  <a:srgbClr val="C00000"/>
                </a:solidFill>
              </a:rPr>
              <a:t>)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 </a:t>
            </a:r>
            <a:r>
              <a:rPr lang="en-US" sz="2400" b="1" dirty="0" smtClean="0"/>
              <a:t>Write the program to remove the duplicate element of the list.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list1 = [1,2,2,3,55,98,65,65,13,29]  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list2 </a:t>
            </a:r>
            <a:r>
              <a:rPr lang="en-US" sz="2400" dirty="0">
                <a:solidFill>
                  <a:srgbClr val="C00000"/>
                </a:solidFill>
              </a:rPr>
              <a:t>= []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for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in list1: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if 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 not in list2: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   list2.append(</a:t>
            </a:r>
            <a:r>
              <a:rPr lang="en-US" sz="2400" dirty="0" err="1">
                <a:solidFill>
                  <a:srgbClr val="C00000"/>
                </a:solidFill>
              </a:rPr>
              <a:t>i</a:t>
            </a:r>
            <a:r>
              <a:rPr lang="en-US" sz="2400" dirty="0">
                <a:solidFill>
                  <a:srgbClr val="C00000"/>
                </a:solidFill>
              </a:rPr>
              <a:t>)  </a:t>
            </a:r>
          </a:p>
          <a:p>
            <a:r>
              <a:rPr lang="en-US" sz="2400" dirty="0">
                <a:solidFill>
                  <a:srgbClr val="C00000"/>
                </a:solidFill>
              </a:rPr>
              <a:t>print(list2)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415</Words>
  <Application>Microsoft Office PowerPoint</Application>
  <PresentationFormat>On-screen Show (4:3)</PresentationFormat>
  <Paragraphs>122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Python List</vt:lpstr>
      <vt:lpstr>Python List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</dc:title>
  <dc:creator>CK</dc:creator>
  <cp:lastModifiedBy>CK</cp:lastModifiedBy>
  <cp:revision>16</cp:revision>
  <dcterms:created xsi:type="dcterms:W3CDTF">2021-06-20T11:48:48Z</dcterms:created>
  <dcterms:modified xsi:type="dcterms:W3CDTF">2021-06-20T12:56:09Z</dcterms:modified>
</cp:coreProperties>
</file>