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67" r:id="rId5"/>
    <p:sldId id="268" r:id="rId6"/>
    <p:sldId id="269" r:id="rId7"/>
    <p:sldId id="258" r:id="rId8"/>
    <p:sldId id="260" r:id="rId9"/>
    <p:sldId id="261" r:id="rId10"/>
    <p:sldId id="262" r:id="rId11"/>
    <p:sldId id="263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0" autoAdjust="0"/>
    <p:restoredTop sz="94599" autoAdjust="0"/>
  </p:normalViewPr>
  <p:slideViewPr>
    <p:cSldViewPr>
      <p:cViewPr varScale="1">
        <p:scale>
          <a:sx n="70" d="100"/>
          <a:sy n="70" d="100"/>
        </p:scale>
        <p:origin x="-660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8/3/2018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8/3/2018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523412" y="76200"/>
            <a:ext cx="2590800" cy="762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7/09/06/incredible-growth-pyth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Microsoft </a:t>
            </a:r>
            <a:r>
              <a:rPr lang="en-US" sz="4800" dirty="0" err="1" smtClean="0"/>
              <a:t>Sharepoint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MS </a:t>
            </a:r>
            <a:r>
              <a:rPr lang="en-US" dirty="0" err="1" smtClean="0"/>
              <a:t>Sharepoint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34598" cy="4267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orbel (Body)"/>
              </a:rPr>
              <a:t>Microsoft SharePoint is a browser-based collaboration, document management platform and content management system. </a:t>
            </a:r>
            <a:endParaRPr lang="en-US" sz="2000" dirty="0" smtClean="0">
              <a:latin typeface="Corbel (Body)"/>
            </a:endParaRPr>
          </a:p>
          <a:p>
            <a:pPr algn="just"/>
            <a:r>
              <a:rPr lang="en-US" sz="2000" dirty="0" smtClean="0">
                <a:latin typeface="Corbel (Body)"/>
              </a:rPr>
              <a:t>SharePoint is a web-based, collaborative platform that integrates with Microsoft Office. Launched in </a:t>
            </a:r>
            <a:r>
              <a:rPr lang="en-US" sz="2000" dirty="0" smtClean="0">
                <a:latin typeface="Corbel (Body)"/>
              </a:rPr>
              <a:t>2001.</a:t>
            </a:r>
          </a:p>
          <a:p>
            <a:pPr algn="just"/>
            <a:r>
              <a:rPr lang="en-US" sz="2000" dirty="0" smtClean="0">
                <a:latin typeface="Corbel (Body)"/>
              </a:rPr>
              <a:t>SharePoint is primarily sold as a document management and storage system, but the product is highly configurable and usage varies substantially between organizations</a:t>
            </a:r>
            <a:r>
              <a:rPr lang="en-US" sz="2000" dirty="0" smtClean="0">
                <a:latin typeface="Corbel (Body)"/>
              </a:rPr>
              <a:t>.</a:t>
            </a:r>
          </a:p>
          <a:p>
            <a:pPr algn="just"/>
            <a:r>
              <a:rPr lang="en-US" sz="2000" dirty="0" smtClean="0">
                <a:latin typeface="Corbel (Body)"/>
              </a:rPr>
              <a:t>Microsoft states that SharePoint has 190 million users across 200,000 customer organizations.</a:t>
            </a:r>
            <a:endParaRPr lang="en-US" sz="2000" dirty="0" smtClean="0">
              <a:latin typeface="Corbel (Body)"/>
            </a:endParaRPr>
          </a:p>
          <a:p>
            <a:pPr algn="just"/>
            <a:r>
              <a:rPr lang="en-US" sz="2000" dirty="0" smtClean="0">
                <a:latin typeface="Corbel (Body)"/>
              </a:rPr>
              <a:t>After </a:t>
            </a:r>
            <a:r>
              <a:rPr lang="en-US" sz="2000" dirty="0" smtClean="0">
                <a:latin typeface="Corbel (Body)"/>
              </a:rPr>
              <a:t>completing this tutorial, you will have a better understating of what SharePoint is and what are the high-level feature areas and functionalities of SharePoint.</a:t>
            </a:r>
            <a:endParaRPr lang="en-US" sz="2000" dirty="0">
              <a:latin typeface="Corbel (Body)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smtClean="0"/>
              <a:t>MS </a:t>
            </a:r>
            <a:r>
              <a:rPr lang="en-US" dirty="0" err="1" smtClean="0"/>
              <a:t>Sharepoint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058398" cy="46482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latin typeface="Corbel (Body)"/>
              </a:rPr>
              <a:t>Enterprise content and document </a:t>
            </a:r>
            <a:r>
              <a:rPr lang="fr-FR" dirty="0" smtClean="0">
                <a:latin typeface="Corbel (Body)"/>
              </a:rPr>
              <a:t>management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latin typeface="Corbel (Body)"/>
              </a:rPr>
              <a:t>SharePoint allows for </a:t>
            </a:r>
            <a:r>
              <a:rPr lang="en-US" sz="1800" dirty="0" smtClean="0">
                <a:latin typeface="Corbel (Body)"/>
              </a:rPr>
              <a:t>storage, retrieval, searching</a:t>
            </a:r>
            <a:r>
              <a:rPr lang="en-US" sz="1800" dirty="0" smtClean="0">
                <a:latin typeface="Corbel (Body)"/>
              </a:rPr>
              <a:t>, archiving, tracking, management, and reporting on electronic documents and records. </a:t>
            </a:r>
            <a:endParaRPr lang="en-US" sz="1800" dirty="0" smtClean="0">
              <a:latin typeface="Corbel (Body)"/>
            </a:endParaRPr>
          </a:p>
          <a:p>
            <a:pPr algn="just"/>
            <a:r>
              <a:rPr lang="en-US" b="1" dirty="0" smtClean="0"/>
              <a:t>Intranet and social </a:t>
            </a:r>
            <a:r>
              <a:rPr lang="en-US" b="1" dirty="0" smtClean="0"/>
              <a:t>network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 smtClean="0">
                <a:latin typeface="Corbel (Body)"/>
              </a:rPr>
              <a:t>A SharePoint intranet or intranet portal is a way to centralize access to enterprise information and </a:t>
            </a:r>
            <a:r>
              <a:rPr lang="en-US" sz="1800" dirty="0" smtClean="0">
                <a:latin typeface="Corbel (Body)"/>
              </a:rPr>
              <a:t>applications. It </a:t>
            </a:r>
            <a:r>
              <a:rPr lang="en-US" sz="1800" dirty="0" smtClean="0">
                <a:latin typeface="Corbel (Body)"/>
              </a:rPr>
              <a:t>is a tool that helps an organization manage its internal communications, applications and information more easily.</a:t>
            </a:r>
          </a:p>
          <a:p>
            <a:pPr algn="just"/>
            <a:r>
              <a:rPr lang="en-US" b="1" dirty="0" smtClean="0"/>
              <a:t>Collaborative </a:t>
            </a:r>
            <a:r>
              <a:rPr lang="en-US" b="1" dirty="0" smtClean="0"/>
              <a:t>software</a:t>
            </a:r>
          </a:p>
          <a:p>
            <a:pPr lvl="1" algn="just"/>
            <a:r>
              <a:rPr lang="en-US" b="1" dirty="0" smtClean="0"/>
              <a:t>SharePoint contains team collaboration groupware capabilities, including: Project scheduling (integrated with Outlook and Project), social collaboration, shared mailboxes, and project related document storage and collaboration. </a:t>
            </a:r>
          </a:p>
          <a:p>
            <a:pPr algn="just"/>
            <a:r>
              <a:rPr lang="en-US" b="1" dirty="0" smtClean="0"/>
              <a:t>File hosting service (Personal Cloud)</a:t>
            </a:r>
          </a:p>
          <a:p>
            <a:pPr algn="just"/>
            <a:r>
              <a:rPr lang="en-US" b="1" dirty="0" smtClean="0"/>
              <a:t>Custom web applications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owthProgrammingLangu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12" y="1828800"/>
            <a:ext cx="9829800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8612" y="6324600"/>
            <a:ext cx="5334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Courtesy By - </a:t>
            </a:r>
            <a:r>
              <a:rPr lang="en-US" sz="2400" dirty="0" smtClean="0">
                <a:hlinkClick r:id="rId3"/>
              </a:rPr>
              <a:t>stackoverflow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=""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chemeClr val="bg1"/>
          </a:solidFill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195</TotalTime>
  <Words>168</Words>
  <PresentationFormat>Custom</PresentationFormat>
  <Paragraphs>51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tf02804846</vt:lpstr>
      <vt:lpstr>Microsoft Sharepoint</vt:lpstr>
      <vt:lpstr>What is MS Sharepoint?</vt:lpstr>
      <vt:lpstr>Applications of MS Sharepoint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Slide 10</vt:lpstr>
      <vt:lpstr>Add a Slide Title - 4</vt:lpstr>
      <vt:lpstr>Add a Slide Title - 5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Python-Hacker’s Paradise</dc:title>
  <dc:creator>Chandra</dc:creator>
  <cp:lastModifiedBy>Chandra</cp:lastModifiedBy>
  <cp:revision>25</cp:revision>
  <dcterms:created xsi:type="dcterms:W3CDTF">2018-03-04T13:23:48Z</dcterms:created>
  <dcterms:modified xsi:type="dcterms:W3CDTF">2018-03-08T16:20:34Z</dcterms:modified>
</cp:coreProperties>
</file>