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4958-4212-4968-8D8F-E9C8D509408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897C-368A-43A3-93FD-2B2CF2E372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4958-4212-4968-8D8F-E9C8D509408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897C-368A-43A3-93FD-2B2CF2E372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4958-4212-4968-8D8F-E9C8D509408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897C-368A-43A3-93FD-2B2CF2E372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4958-4212-4968-8D8F-E9C8D509408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897C-368A-43A3-93FD-2B2CF2E372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4958-4212-4968-8D8F-E9C8D509408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897C-368A-43A3-93FD-2B2CF2E372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4958-4212-4968-8D8F-E9C8D509408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897C-368A-43A3-93FD-2B2CF2E372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4958-4212-4968-8D8F-E9C8D509408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897C-368A-43A3-93FD-2B2CF2E372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4958-4212-4968-8D8F-E9C8D509408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897C-368A-43A3-93FD-2B2CF2E372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4958-4212-4968-8D8F-E9C8D509408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897C-368A-43A3-93FD-2B2CF2E372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4958-4212-4968-8D8F-E9C8D509408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897C-368A-43A3-93FD-2B2CF2E372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64958-4212-4968-8D8F-E9C8D509408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A897C-368A-43A3-93FD-2B2CF2E3728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64958-4212-4968-8D8F-E9C8D509408E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A897C-368A-43A3-93FD-2B2CF2E3728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1"/>
            <a:ext cx="7772400" cy="838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php-</a:t>
            </a:r>
            <a:r>
              <a:rPr lang="en-US" sz="2400" dirty="0" err="1" smtClean="0"/>
              <a:t>MySql</a:t>
            </a:r>
            <a:r>
              <a:rPr lang="en-US" sz="2400" dirty="0" smtClean="0"/>
              <a:t> Machine Test Questions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295400"/>
            <a:ext cx="8382000" cy="5105400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WAP to check a number is Palindrome or not.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WAP to implement the linear search.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WAP to connect with the </a:t>
            </a:r>
            <a:r>
              <a:rPr lang="en-US" sz="2400" dirty="0" err="1" smtClean="0">
                <a:solidFill>
                  <a:schemeClr val="tx1"/>
                </a:solidFill>
              </a:rPr>
              <a:t>MySql</a:t>
            </a:r>
            <a:r>
              <a:rPr lang="en-US" sz="2400" dirty="0" smtClean="0">
                <a:solidFill>
                  <a:schemeClr val="tx1"/>
                </a:solidFill>
              </a:rPr>
              <a:t> database and perform insert operation.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WAP to implement the login-logout operation using session.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WAP to implement the edit-update operation using php-mysql.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WAP to print the frequency of digits of a number.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WAP to print the prime number series </a:t>
            </a:r>
            <a:r>
              <a:rPr lang="en-US" sz="2400" dirty="0" err="1" smtClean="0">
                <a:solidFill>
                  <a:schemeClr val="tx1"/>
                </a:solidFill>
              </a:rPr>
              <a:t>upto</a:t>
            </a:r>
            <a:r>
              <a:rPr lang="en-US" sz="2400" dirty="0" smtClean="0">
                <a:solidFill>
                  <a:schemeClr val="tx1"/>
                </a:solidFill>
              </a:rPr>
              <a:t> n terms using user defined method.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WAP to connect with the </a:t>
            </a:r>
            <a:r>
              <a:rPr lang="en-US" sz="2400" dirty="0" err="1" smtClean="0">
                <a:solidFill>
                  <a:schemeClr val="tx1"/>
                </a:solidFill>
              </a:rPr>
              <a:t>MySql</a:t>
            </a:r>
            <a:r>
              <a:rPr lang="en-US" sz="2400" dirty="0" smtClean="0">
                <a:solidFill>
                  <a:schemeClr val="tx1"/>
                </a:solidFill>
              </a:rPr>
              <a:t> database and </a:t>
            </a:r>
            <a:r>
              <a:rPr lang="en-US" sz="2400" smtClean="0">
                <a:solidFill>
                  <a:schemeClr val="tx1"/>
                </a:solidFill>
              </a:rPr>
              <a:t>perform view </a:t>
            </a:r>
            <a:r>
              <a:rPr lang="en-US" sz="2400" dirty="0" smtClean="0">
                <a:solidFill>
                  <a:schemeClr val="tx1"/>
                </a:solidFill>
              </a:rPr>
              <a:t>operation.</a:t>
            </a:r>
          </a:p>
          <a:p>
            <a:pPr marL="514350" indent="-514350" algn="l">
              <a:buFont typeface="+mj-lt"/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89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php-MySql Machine Test 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php-MySql Machine Test Questions</dc:title>
  <dc:creator>CK</dc:creator>
  <cp:lastModifiedBy>CK</cp:lastModifiedBy>
  <cp:revision>1</cp:revision>
  <dcterms:created xsi:type="dcterms:W3CDTF">2019-04-08T09:25:49Z</dcterms:created>
  <dcterms:modified xsi:type="dcterms:W3CDTF">2019-04-08T09:33:49Z</dcterms:modified>
</cp:coreProperties>
</file>