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EB2BBF6-D295-4F2A-85E4-5145E63ED1FF}" type="datetimeFigureOut">
              <a:rPr lang="en-US" smtClean="0"/>
              <a:t>7/16/2019</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79784A-DDBE-49AA-B0A2-4F7D6FC6A8AF}" type="slidenum">
              <a:rPr lang="en-US" smtClean="0"/>
              <a:t>‹#›</a:t>
            </a:fld>
            <a:endParaRPr lang="en-US"/>
          </a:p>
        </p:txBody>
      </p:sp>
    </p:spTree>
    <p:extLst>
      <p:ext uri="{BB962C8B-B14F-4D97-AF65-F5344CB8AC3E}">
        <p14:creationId xmlns:p14="http://schemas.microsoft.com/office/powerpoint/2010/main" val="90663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33753" y="2077339"/>
            <a:ext cx="9524492" cy="18548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F6E743A-BF02-472F-AC6C-E7B14698784E}" type="datetime1">
              <a:rPr lang="en-US" smtClean="0"/>
              <a:t>7/16/2019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heavy">
                <a:solidFill>
                  <a:srgbClr val="0462C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F7DA799-13D9-4D81-BF3A-D689E92709FD}" type="datetime1">
              <a:rPr lang="en-US" smtClean="0"/>
              <a:t>7/16/2019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heavy">
                <a:solidFill>
                  <a:srgbClr val="0462C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F65AFC0-DE28-4BED-9749-204EE82E9DC1}" type="datetime1">
              <a:rPr lang="en-US" smtClean="0"/>
              <a:t>7/16/2019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u="heavy">
                <a:solidFill>
                  <a:srgbClr val="0462C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01A3F82-EC3C-4092-A6E5-2AC38C7EE964}" type="datetime1">
              <a:rPr lang="en-US" smtClean="0"/>
              <a:t>7/16/2019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200911" y="1161288"/>
            <a:ext cx="3962400" cy="73152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1190980" y="1151382"/>
            <a:ext cx="3935247" cy="704850"/>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5417820" y="1456944"/>
            <a:ext cx="242315" cy="140208"/>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5412994" y="1451325"/>
            <a:ext cx="205740" cy="104775"/>
          </a:xfrm>
          <a:custGeom>
            <a:avLst/>
            <a:gdLst/>
            <a:ahLst/>
            <a:cxnLst/>
            <a:rect l="l" t="t" r="r" b="b"/>
            <a:pathLst>
              <a:path w="205739" h="104775">
                <a:moveTo>
                  <a:pt x="0" y="104551"/>
                </a:moveTo>
                <a:lnTo>
                  <a:pt x="205384" y="104551"/>
                </a:lnTo>
                <a:lnTo>
                  <a:pt x="205384" y="0"/>
                </a:lnTo>
                <a:lnTo>
                  <a:pt x="0" y="0"/>
                </a:lnTo>
                <a:lnTo>
                  <a:pt x="0" y="104551"/>
                </a:lnTo>
                <a:close/>
              </a:path>
            </a:pathLst>
          </a:custGeom>
          <a:solidFill>
            <a:srgbClr val="4471C4"/>
          </a:solidFill>
        </p:spPr>
        <p:txBody>
          <a:bodyPr wrap="square" lIns="0" tIns="0" rIns="0" bIns="0" rtlCol="0"/>
          <a:lstStyle/>
          <a:p>
            <a:endParaRPr/>
          </a:p>
        </p:txBody>
      </p:sp>
      <p:sp>
        <p:nvSpPr>
          <p:cNvPr id="21" name="bk object 21"/>
          <p:cNvSpPr/>
          <p:nvPr/>
        </p:nvSpPr>
        <p:spPr>
          <a:xfrm>
            <a:off x="5412994" y="1451325"/>
            <a:ext cx="205740" cy="104775"/>
          </a:xfrm>
          <a:custGeom>
            <a:avLst/>
            <a:gdLst/>
            <a:ahLst/>
            <a:cxnLst/>
            <a:rect l="l" t="t" r="r" b="b"/>
            <a:pathLst>
              <a:path w="205739" h="104775">
                <a:moveTo>
                  <a:pt x="0" y="104551"/>
                </a:moveTo>
                <a:lnTo>
                  <a:pt x="205384" y="104551"/>
                </a:lnTo>
                <a:lnTo>
                  <a:pt x="205384" y="0"/>
                </a:lnTo>
                <a:lnTo>
                  <a:pt x="0" y="0"/>
                </a:lnTo>
                <a:lnTo>
                  <a:pt x="0" y="104551"/>
                </a:lnTo>
                <a:close/>
              </a:path>
            </a:pathLst>
          </a:custGeom>
          <a:ln w="9144">
            <a:solidFill>
              <a:srgbClr val="FFFFFF"/>
            </a:solidFill>
          </a:ln>
        </p:spPr>
        <p:txBody>
          <a:bodyPr wrap="square" lIns="0" tIns="0" rIns="0" bIns="0" rtlCol="0"/>
          <a:lstStyle/>
          <a:p>
            <a:endParaRPr/>
          </a:p>
        </p:txBody>
      </p:sp>
      <p:sp>
        <p:nvSpPr>
          <p:cNvPr id="22" name="bk object 22"/>
          <p:cNvSpPr/>
          <p:nvPr/>
        </p:nvSpPr>
        <p:spPr>
          <a:xfrm>
            <a:off x="5873496" y="1152144"/>
            <a:ext cx="3392424" cy="600455"/>
          </a:xfrm>
          <a:prstGeom prst="rect">
            <a:avLst/>
          </a:prstGeom>
          <a:blipFill>
            <a:blip r:embed="rId6" cstate="print"/>
            <a:stretch>
              <a:fillRect/>
            </a:stretch>
          </a:blipFill>
        </p:spPr>
        <p:txBody>
          <a:bodyPr wrap="square" lIns="0" tIns="0" rIns="0" bIns="0" rtlCol="0"/>
          <a:lstStyle/>
          <a:p>
            <a:endParaRPr/>
          </a:p>
        </p:txBody>
      </p:sp>
      <p:sp>
        <p:nvSpPr>
          <p:cNvPr id="23" name="bk object 23"/>
          <p:cNvSpPr/>
          <p:nvPr/>
        </p:nvSpPr>
        <p:spPr>
          <a:xfrm>
            <a:off x="5868161" y="1146555"/>
            <a:ext cx="3355975" cy="564515"/>
          </a:xfrm>
          <a:custGeom>
            <a:avLst/>
            <a:gdLst/>
            <a:ahLst/>
            <a:cxnLst/>
            <a:rect l="l" t="t" r="r" b="b"/>
            <a:pathLst>
              <a:path w="3355975" h="564514">
                <a:moveTo>
                  <a:pt x="2545080" y="150749"/>
                </a:moveTo>
                <a:lnTo>
                  <a:pt x="2473420" y="164655"/>
                </a:lnTo>
                <a:lnTo>
                  <a:pt x="2415286" y="206375"/>
                </a:lnTo>
                <a:lnTo>
                  <a:pt x="2376773" y="272653"/>
                </a:lnTo>
                <a:lnTo>
                  <a:pt x="2367172" y="313763"/>
                </a:lnTo>
                <a:lnTo>
                  <a:pt x="2363978" y="360172"/>
                </a:lnTo>
                <a:lnTo>
                  <a:pt x="2366408" y="399538"/>
                </a:lnTo>
                <a:lnTo>
                  <a:pt x="2385891" y="467649"/>
                </a:lnTo>
                <a:lnTo>
                  <a:pt x="2431069" y="525873"/>
                </a:lnTo>
                <a:lnTo>
                  <a:pt x="2465863" y="546909"/>
                </a:lnTo>
                <a:lnTo>
                  <a:pt x="2507372" y="559540"/>
                </a:lnTo>
                <a:lnTo>
                  <a:pt x="2555620" y="563753"/>
                </a:lnTo>
                <a:lnTo>
                  <a:pt x="2586765" y="561873"/>
                </a:lnTo>
                <a:lnTo>
                  <a:pt x="2641006" y="546875"/>
                </a:lnTo>
                <a:lnTo>
                  <a:pt x="2684268" y="517112"/>
                </a:lnTo>
                <a:lnTo>
                  <a:pt x="2708534" y="485648"/>
                </a:lnTo>
                <a:lnTo>
                  <a:pt x="2556637" y="485648"/>
                </a:lnTo>
                <a:lnTo>
                  <a:pt x="2539372" y="484028"/>
                </a:lnTo>
                <a:lnTo>
                  <a:pt x="2496439" y="459740"/>
                </a:lnTo>
                <a:lnTo>
                  <a:pt x="2473061" y="409305"/>
                </a:lnTo>
                <a:lnTo>
                  <a:pt x="2471039" y="387350"/>
                </a:lnTo>
                <a:lnTo>
                  <a:pt x="2733040" y="387350"/>
                </a:lnTo>
                <a:lnTo>
                  <a:pt x="2730849" y="331126"/>
                </a:lnTo>
                <a:lnTo>
                  <a:pt x="2729426" y="323342"/>
                </a:lnTo>
                <a:lnTo>
                  <a:pt x="2472943" y="323342"/>
                </a:lnTo>
                <a:lnTo>
                  <a:pt x="2474180" y="303103"/>
                </a:lnTo>
                <a:lnTo>
                  <a:pt x="2494915" y="255651"/>
                </a:lnTo>
                <a:lnTo>
                  <a:pt x="2535098" y="232308"/>
                </a:lnTo>
                <a:lnTo>
                  <a:pt x="2551430" y="230759"/>
                </a:lnTo>
                <a:lnTo>
                  <a:pt x="2698959" y="230759"/>
                </a:lnTo>
                <a:lnTo>
                  <a:pt x="2684271" y="208915"/>
                </a:lnTo>
                <a:lnTo>
                  <a:pt x="2656486" y="183485"/>
                </a:lnTo>
                <a:lnTo>
                  <a:pt x="2624010" y="165306"/>
                </a:lnTo>
                <a:lnTo>
                  <a:pt x="2586866" y="154390"/>
                </a:lnTo>
                <a:lnTo>
                  <a:pt x="2545080" y="150749"/>
                </a:lnTo>
                <a:close/>
              </a:path>
              <a:path w="3355975" h="564514">
                <a:moveTo>
                  <a:pt x="2623312" y="429006"/>
                </a:moveTo>
                <a:lnTo>
                  <a:pt x="2605791" y="464492"/>
                </a:lnTo>
                <a:lnTo>
                  <a:pt x="2568444" y="484812"/>
                </a:lnTo>
                <a:lnTo>
                  <a:pt x="2556637" y="485648"/>
                </a:lnTo>
                <a:lnTo>
                  <a:pt x="2708534" y="485648"/>
                </a:lnTo>
                <a:lnTo>
                  <a:pt x="2715978" y="473487"/>
                </a:lnTo>
                <a:lnTo>
                  <a:pt x="2727452" y="446532"/>
                </a:lnTo>
                <a:lnTo>
                  <a:pt x="2623312" y="429006"/>
                </a:lnTo>
                <a:close/>
              </a:path>
              <a:path w="3355975" h="564514">
                <a:moveTo>
                  <a:pt x="2698959" y="230759"/>
                </a:moveTo>
                <a:lnTo>
                  <a:pt x="2551430" y="230759"/>
                </a:lnTo>
                <a:lnTo>
                  <a:pt x="2566834" y="232235"/>
                </a:lnTo>
                <a:lnTo>
                  <a:pt x="2581036" y="236664"/>
                </a:lnTo>
                <a:lnTo>
                  <a:pt x="2615618" y="267549"/>
                </a:lnTo>
                <a:lnTo>
                  <a:pt x="2629281" y="323342"/>
                </a:lnTo>
                <a:lnTo>
                  <a:pt x="2729426" y="323342"/>
                </a:lnTo>
                <a:lnTo>
                  <a:pt x="2721991" y="282654"/>
                </a:lnTo>
                <a:lnTo>
                  <a:pt x="2706465" y="241921"/>
                </a:lnTo>
                <a:lnTo>
                  <a:pt x="2698959" y="230759"/>
                </a:lnTo>
                <a:close/>
              </a:path>
              <a:path w="3355975" h="564514">
                <a:moveTo>
                  <a:pt x="1188719" y="150749"/>
                </a:moveTo>
                <a:lnTo>
                  <a:pt x="1117060" y="164655"/>
                </a:lnTo>
                <a:lnTo>
                  <a:pt x="1058926" y="206375"/>
                </a:lnTo>
                <a:lnTo>
                  <a:pt x="1020413" y="272653"/>
                </a:lnTo>
                <a:lnTo>
                  <a:pt x="1010812" y="313763"/>
                </a:lnTo>
                <a:lnTo>
                  <a:pt x="1007617" y="360172"/>
                </a:lnTo>
                <a:lnTo>
                  <a:pt x="1010048" y="399538"/>
                </a:lnTo>
                <a:lnTo>
                  <a:pt x="1029531" y="467649"/>
                </a:lnTo>
                <a:lnTo>
                  <a:pt x="1074709" y="525873"/>
                </a:lnTo>
                <a:lnTo>
                  <a:pt x="1109503" y="546909"/>
                </a:lnTo>
                <a:lnTo>
                  <a:pt x="1151012" y="559540"/>
                </a:lnTo>
                <a:lnTo>
                  <a:pt x="1199261" y="563753"/>
                </a:lnTo>
                <a:lnTo>
                  <a:pt x="1230405" y="561873"/>
                </a:lnTo>
                <a:lnTo>
                  <a:pt x="1284646" y="546875"/>
                </a:lnTo>
                <a:lnTo>
                  <a:pt x="1327908" y="517112"/>
                </a:lnTo>
                <a:lnTo>
                  <a:pt x="1352174" y="485648"/>
                </a:lnTo>
                <a:lnTo>
                  <a:pt x="1200277" y="485648"/>
                </a:lnTo>
                <a:lnTo>
                  <a:pt x="1183012" y="484028"/>
                </a:lnTo>
                <a:lnTo>
                  <a:pt x="1140079" y="459740"/>
                </a:lnTo>
                <a:lnTo>
                  <a:pt x="1116701" y="409305"/>
                </a:lnTo>
                <a:lnTo>
                  <a:pt x="1114679" y="387350"/>
                </a:lnTo>
                <a:lnTo>
                  <a:pt x="1376680" y="387350"/>
                </a:lnTo>
                <a:lnTo>
                  <a:pt x="1374489" y="331126"/>
                </a:lnTo>
                <a:lnTo>
                  <a:pt x="1373066" y="323342"/>
                </a:lnTo>
                <a:lnTo>
                  <a:pt x="1116584" y="323342"/>
                </a:lnTo>
                <a:lnTo>
                  <a:pt x="1117820" y="303103"/>
                </a:lnTo>
                <a:lnTo>
                  <a:pt x="1138555" y="255651"/>
                </a:lnTo>
                <a:lnTo>
                  <a:pt x="1178738" y="232308"/>
                </a:lnTo>
                <a:lnTo>
                  <a:pt x="1195069" y="230759"/>
                </a:lnTo>
                <a:lnTo>
                  <a:pt x="1342599" y="230759"/>
                </a:lnTo>
                <a:lnTo>
                  <a:pt x="1327912" y="208915"/>
                </a:lnTo>
                <a:lnTo>
                  <a:pt x="1300126" y="183485"/>
                </a:lnTo>
                <a:lnTo>
                  <a:pt x="1267650" y="165306"/>
                </a:lnTo>
                <a:lnTo>
                  <a:pt x="1230506" y="154390"/>
                </a:lnTo>
                <a:lnTo>
                  <a:pt x="1188719" y="150749"/>
                </a:lnTo>
                <a:close/>
              </a:path>
              <a:path w="3355975" h="564514">
                <a:moveTo>
                  <a:pt x="1266952" y="429006"/>
                </a:moveTo>
                <a:lnTo>
                  <a:pt x="1249431" y="464492"/>
                </a:lnTo>
                <a:lnTo>
                  <a:pt x="1212084" y="484812"/>
                </a:lnTo>
                <a:lnTo>
                  <a:pt x="1200277" y="485648"/>
                </a:lnTo>
                <a:lnTo>
                  <a:pt x="1352174" y="485648"/>
                </a:lnTo>
                <a:lnTo>
                  <a:pt x="1359618" y="473487"/>
                </a:lnTo>
                <a:lnTo>
                  <a:pt x="1371091" y="446532"/>
                </a:lnTo>
                <a:lnTo>
                  <a:pt x="1266952" y="429006"/>
                </a:lnTo>
                <a:close/>
              </a:path>
              <a:path w="3355975" h="564514">
                <a:moveTo>
                  <a:pt x="1342599" y="230759"/>
                </a:moveTo>
                <a:lnTo>
                  <a:pt x="1195069" y="230759"/>
                </a:lnTo>
                <a:lnTo>
                  <a:pt x="1210474" y="232235"/>
                </a:lnTo>
                <a:lnTo>
                  <a:pt x="1224676" y="236664"/>
                </a:lnTo>
                <a:lnTo>
                  <a:pt x="1259258" y="267549"/>
                </a:lnTo>
                <a:lnTo>
                  <a:pt x="1272920" y="323342"/>
                </a:lnTo>
                <a:lnTo>
                  <a:pt x="1373066" y="323342"/>
                </a:lnTo>
                <a:lnTo>
                  <a:pt x="1365630" y="282654"/>
                </a:lnTo>
                <a:lnTo>
                  <a:pt x="1350105" y="241921"/>
                </a:lnTo>
                <a:lnTo>
                  <a:pt x="1342599" y="230759"/>
                </a:lnTo>
                <a:close/>
              </a:path>
              <a:path w="3355975" h="564514">
                <a:moveTo>
                  <a:pt x="2868294" y="159639"/>
                </a:moveTo>
                <a:lnTo>
                  <a:pt x="2766821" y="159639"/>
                </a:lnTo>
                <a:lnTo>
                  <a:pt x="2891790" y="554863"/>
                </a:lnTo>
                <a:lnTo>
                  <a:pt x="2993390" y="554863"/>
                </a:lnTo>
                <a:lnTo>
                  <a:pt x="3029279" y="418592"/>
                </a:lnTo>
                <a:lnTo>
                  <a:pt x="2942336" y="418592"/>
                </a:lnTo>
                <a:lnTo>
                  <a:pt x="2868294" y="159639"/>
                </a:lnTo>
                <a:close/>
              </a:path>
              <a:path w="3355975" h="564514">
                <a:moveTo>
                  <a:pt x="3147218" y="300736"/>
                </a:moveTo>
                <a:lnTo>
                  <a:pt x="3060318" y="300736"/>
                </a:lnTo>
                <a:lnTo>
                  <a:pt x="3128391" y="554863"/>
                </a:lnTo>
                <a:lnTo>
                  <a:pt x="3228847" y="554863"/>
                </a:lnTo>
                <a:lnTo>
                  <a:pt x="3272593" y="418592"/>
                </a:lnTo>
                <a:lnTo>
                  <a:pt x="3177159" y="418592"/>
                </a:lnTo>
                <a:lnTo>
                  <a:pt x="3147218" y="300736"/>
                </a:lnTo>
                <a:close/>
              </a:path>
              <a:path w="3355975" h="564514">
                <a:moveTo>
                  <a:pt x="3111372" y="159639"/>
                </a:moveTo>
                <a:lnTo>
                  <a:pt x="3010535" y="159639"/>
                </a:lnTo>
                <a:lnTo>
                  <a:pt x="2942336" y="418592"/>
                </a:lnTo>
                <a:lnTo>
                  <a:pt x="3029279" y="418592"/>
                </a:lnTo>
                <a:lnTo>
                  <a:pt x="3060318" y="300736"/>
                </a:lnTo>
                <a:lnTo>
                  <a:pt x="3147218" y="300736"/>
                </a:lnTo>
                <a:lnTo>
                  <a:pt x="3111372" y="159639"/>
                </a:lnTo>
                <a:close/>
              </a:path>
              <a:path w="3355975" h="564514">
                <a:moveTo>
                  <a:pt x="3355720" y="159639"/>
                </a:moveTo>
                <a:lnTo>
                  <a:pt x="3252723" y="159639"/>
                </a:lnTo>
                <a:lnTo>
                  <a:pt x="3177159" y="418592"/>
                </a:lnTo>
                <a:lnTo>
                  <a:pt x="3272593" y="418592"/>
                </a:lnTo>
                <a:lnTo>
                  <a:pt x="3355720" y="159639"/>
                </a:lnTo>
                <a:close/>
              </a:path>
              <a:path w="3355975" h="564514">
                <a:moveTo>
                  <a:pt x="2287142" y="159639"/>
                </a:moveTo>
                <a:lnTo>
                  <a:pt x="2182621" y="159639"/>
                </a:lnTo>
                <a:lnTo>
                  <a:pt x="2182621" y="554863"/>
                </a:lnTo>
                <a:lnTo>
                  <a:pt x="2287142" y="554863"/>
                </a:lnTo>
                <a:lnTo>
                  <a:pt x="2287142" y="159639"/>
                </a:lnTo>
                <a:close/>
              </a:path>
              <a:path w="3355975" h="564514">
                <a:moveTo>
                  <a:pt x="673608" y="159639"/>
                </a:moveTo>
                <a:lnTo>
                  <a:pt x="563879" y="159639"/>
                </a:lnTo>
                <a:lnTo>
                  <a:pt x="723011" y="554863"/>
                </a:lnTo>
                <a:lnTo>
                  <a:pt x="817244" y="554863"/>
                </a:lnTo>
                <a:lnTo>
                  <a:pt x="867383" y="428625"/>
                </a:lnTo>
                <a:lnTo>
                  <a:pt x="769619" y="428625"/>
                </a:lnTo>
                <a:lnTo>
                  <a:pt x="748030" y="361315"/>
                </a:lnTo>
                <a:lnTo>
                  <a:pt x="673608" y="159639"/>
                </a:lnTo>
                <a:close/>
              </a:path>
              <a:path w="3355975" h="564514">
                <a:moveTo>
                  <a:pt x="974216" y="159639"/>
                </a:moveTo>
                <a:lnTo>
                  <a:pt x="866647" y="159639"/>
                </a:lnTo>
                <a:lnTo>
                  <a:pt x="791463" y="361315"/>
                </a:lnTo>
                <a:lnTo>
                  <a:pt x="778889" y="400032"/>
                </a:lnTo>
                <a:lnTo>
                  <a:pt x="776589" y="407400"/>
                </a:lnTo>
                <a:lnTo>
                  <a:pt x="773503" y="416935"/>
                </a:lnTo>
                <a:lnTo>
                  <a:pt x="769619" y="428625"/>
                </a:lnTo>
                <a:lnTo>
                  <a:pt x="867383" y="428625"/>
                </a:lnTo>
                <a:lnTo>
                  <a:pt x="974216" y="159639"/>
                </a:lnTo>
                <a:close/>
              </a:path>
              <a:path w="3355975" h="564514">
                <a:moveTo>
                  <a:pt x="1554353" y="159639"/>
                </a:moveTo>
                <a:lnTo>
                  <a:pt x="1457324" y="159639"/>
                </a:lnTo>
                <a:lnTo>
                  <a:pt x="1457324" y="554863"/>
                </a:lnTo>
                <a:lnTo>
                  <a:pt x="1561845" y="554863"/>
                </a:lnTo>
                <a:lnTo>
                  <a:pt x="1561895" y="428625"/>
                </a:lnTo>
                <a:lnTo>
                  <a:pt x="1562403" y="386461"/>
                </a:lnTo>
                <a:lnTo>
                  <a:pt x="1566775" y="320480"/>
                </a:lnTo>
                <a:lnTo>
                  <a:pt x="1580991" y="273589"/>
                </a:lnTo>
                <a:lnTo>
                  <a:pt x="1611550" y="247507"/>
                </a:lnTo>
                <a:lnTo>
                  <a:pt x="1631822" y="244475"/>
                </a:lnTo>
                <a:lnTo>
                  <a:pt x="1687040" y="244475"/>
                </a:lnTo>
                <a:lnTo>
                  <a:pt x="1697153" y="215900"/>
                </a:lnTo>
                <a:lnTo>
                  <a:pt x="1554353" y="215900"/>
                </a:lnTo>
                <a:lnTo>
                  <a:pt x="1554353" y="159639"/>
                </a:lnTo>
                <a:close/>
              </a:path>
              <a:path w="3355975" h="564514">
                <a:moveTo>
                  <a:pt x="1822396" y="171196"/>
                </a:moveTo>
                <a:lnTo>
                  <a:pt x="1712976" y="171196"/>
                </a:lnTo>
                <a:lnTo>
                  <a:pt x="1867535" y="554863"/>
                </a:lnTo>
                <a:lnTo>
                  <a:pt x="1961768" y="554863"/>
                </a:lnTo>
                <a:lnTo>
                  <a:pt x="2011907" y="428625"/>
                </a:lnTo>
                <a:lnTo>
                  <a:pt x="1914143" y="428625"/>
                </a:lnTo>
                <a:lnTo>
                  <a:pt x="1892554" y="361315"/>
                </a:lnTo>
                <a:lnTo>
                  <a:pt x="1822396" y="171196"/>
                </a:lnTo>
                <a:close/>
              </a:path>
              <a:path w="3355975" h="564514">
                <a:moveTo>
                  <a:pt x="2118741" y="159639"/>
                </a:moveTo>
                <a:lnTo>
                  <a:pt x="2011171" y="159639"/>
                </a:lnTo>
                <a:lnTo>
                  <a:pt x="1935988" y="361315"/>
                </a:lnTo>
                <a:lnTo>
                  <a:pt x="1923413" y="400032"/>
                </a:lnTo>
                <a:lnTo>
                  <a:pt x="1921113" y="407400"/>
                </a:lnTo>
                <a:lnTo>
                  <a:pt x="1918027" y="416935"/>
                </a:lnTo>
                <a:lnTo>
                  <a:pt x="1914143" y="428625"/>
                </a:lnTo>
                <a:lnTo>
                  <a:pt x="2011907" y="428625"/>
                </a:lnTo>
                <a:lnTo>
                  <a:pt x="2118741" y="159639"/>
                </a:lnTo>
                <a:close/>
              </a:path>
              <a:path w="3355975" h="564514">
                <a:moveTo>
                  <a:pt x="1687040" y="244475"/>
                </a:moveTo>
                <a:lnTo>
                  <a:pt x="1631822" y="244475"/>
                </a:lnTo>
                <a:lnTo>
                  <a:pt x="1643395" y="245546"/>
                </a:lnTo>
                <a:lnTo>
                  <a:pt x="1655444" y="248761"/>
                </a:lnTo>
                <a:lnTo>
                  <a:pt x="1667970" y="254119"/>
                </a:lnTo>
                <a:lnTo>
                  <a:pt x="1680971" y="261620"/>
                </a:lnTo>
                <a:lnTo>
                  <a:pt x="1687040" y="244475"/>
                </a:lnTo>
                <a:close/>
              </a:path>
              <a:path w="3355975" h="564514">
                <a:moveTo>
                  <a:pt x="1644395" y="150749"/>
                </a:moveTo>
                <a:lnTo>
                  <a:pt x="1599184" y="163449"/>
                </a:lnTo>
                <a:lnTo>
                  <a:pt x="1566519" y="197685"/>
                </a:lnTo>
                <a:lnTo>
                  <a:pt x="1554353" y="215900"/>
                </a:lnTo>
                <a:lnTo>
                  <a:pt x="1697153" y="215900"/>
                </a:lnTo>
                <a:lnTo>
                  <a:pt x="1712976" y="171196"/>
                </a:lnTo>
                <a:lnTo>
                  <a:pt x="1822396" y="171196"/>
                </a:lnTo>
                <a:lnTo>
                  <a:pt x="1821974" y="170053"/>
                </a:lnTo>
                <a:lnTo>
                  <a:pt x="1712467" y="170053"/>
                </a:lnTo>
                <a:lnTo>
                  <a:pt x="1704974" y="165862"/>
                </a:lnTo>
                <a:lnTo>
                  <a:pt x="1690187" y="159267"/>
                </a:lnTo>
                <a:lnTo>
                  <a:pt x="1675161" y="154543"/>
                </a:lnTo>
                <a:lnTo>
                  <a:pt x="1659897" y="151699"/>
                </a:lnTo>
                <a:lnTo>
                  <a:pt x="1644395" y="150749"/>
                </a:lnTo>
                <a:close/>
              </a:path>
              <a:path w="3355975" h="564514">
                <a:moveTo>
                  <a:pt x="1818132" y="159639"/>
                </a:moveTo>
                <a:lnTo>
                  <a:pt x="1708404" y="159639"/>
                </a:lnTo>
                <a:lnTo>
                  <a:pt x="1712467" y="170053"/>
                </a:lnTo>
                <a:lnTo>
                  <a:pt x="1821974" y="170053"/>
                </a:lnTo>
                <a:lnTo>
                  <a:pt x="1818132" y="159639"/>
                </a:lnTo>
                <a:close/>
              </a:path>
              <a:path w="3355975" h="564514">
                <a:moveTo>
                  <a:pt x="263778" y="0"/>
                </a:moveTo>
                <a:lnTo>
                  <a:pt x="201120" y="5413"/>
                </a:lnTo>
                <a:lnTo>
                  <a:pt x="146176" y="21590"/>
                </a:lnTo>
                <a:lnTo>
                  <a:pt x="109410" y="41878"/>
                </a:lnTo>
                <a:lnTo>
                  <a:pt x="75691" y="70739"/>
                </a:lnTo>
                <a:lnTo>
                  <a:pt x="46910" y="105997"/>
                </a:lnTo>
                <a:lnTo>
                  <a:pt x="24891" y="145542"/>
                </a:lnTo>
                <a:lnTo>
                  <a:pt x="6207" y="208803"/>
                </a:lnTo>
                <a:lnTo>
                  <a:pt x="0" y="285496"/>
                </a:lnTo>
                <a:lnTo>
                  <a:pt x="4496" y="347071"/>
                </a:lnTo>
                <a:lnTo>
                  <a:pt x="17970" y="401669"/>
                </a:lnTo>
                <a:lnTo>
                  <a:pt x="40397" y="449266"/>
                </a:lnTo>
                <a:lnTo>
                  <a:pt x="71754" y="489839"/>
                </a:lnTo>
                <a:lnTo>
                  <a:pt x="110783" y="522343"/>
                </a:lnTo>
                <a:lnTo>
                  <a:pt x="156051" y="545560"/>
                </a:lnTo>
                <a:lnTo>
                  <a:pt x="207557" y="559490"/>
                </a:lnTo>
                <a:lnTo>
                  <a:pt x="265302" y="564134"/>
                </a:lnTo>
                <a:lnTo>
                  <a:pt x="322381" y="559466"/>
                </a:lnTo>
                <a:lnTo>
                  <a:pt x="373411" y="545464"/>
                </a:lnTo>
                <a:lnTo>
                  <a:pt x="418393" y="522128"/>
                </a:lnTo>
                <a:lnTo>
                  <a:pt x="457326" y="489458"/>
                </a:lnTo>
                <a:lnTo>
                  <a:pt x="472969" y="470027"/>
                </a:lnTo>
                <a:lnTo>
                  <a:pt x="264922" y="470027"/>
                </a:lnTo>
                <a:lnTo>
                  <a:pt x="233416" y="467028"/>
                </a:lnTo>
                <a:lnTo>
                  <a:pt x="179071" y="443077"/>
                </a:lnTo>
                <a:lnTo>
                  <a:pt x="137540" y="395450"/>
                </a:lnTo>
                <a:lnTo>
                  <a:pt x="116204" y="325243"/>
                </a:lnTo>
                <a:lnTo>
                  <a:pt x="113607" y="282829"/>
                </a:lnTo>
                <a:lnTo>
                  <a:pt x="113620" y="280289"/>
                </a:lnTo>
                <a:lnTo>
                  <a:pt x="116135" y="237587"/>
                </a:lnTo>
                <a:lnTo>
                  <a:pt x="123936" y="199405"/>
                </a:lnTo>
                <a:lnTo>
                  <a:pt x="155193" y="140843"/>
                </a:lnTo>
                <a:lnTo>
                  <a:pt x="203438" y="105870"/>
                </a:lnTo>
                <a:lnTo>
                  <a:pt x="264922" y="94234"/>
                </a:lnTo>
                <a:lnTo>
                  <a:pt x="472379" y="94234"/>
                </a:lnTo>
                <a:lnTo>
                  <a:pt x="456691" y="74803"/>
                </a:lnTo>
                <a:lnTo>
                  <a:pt x="417494" y="42112"/>
                </a:lnTo>
                <a:lnTo>
                  <a:pt x="372284" y="18732"/>
                </a:lnTo>
                <a:lnTo>
                  <a:pt x="321050" y="4687"/>
                </a:lnTo>
                <a:lnTo>
                  <a:pt x="263778" y="0"/>
                </a:lnTo>
                <a:close/>
              </a:path>
              <a:path w="3355975" h="564514">
                <a:moveTo>
                  <a:pt x="472379" y="94234"/>
                </a:moveTo>
                <a:lnTo>
                  <a:pt x="264922" y="94234"/>
                </a:lnTo>
                <a:lnTo>
                  <a:pt x="297257" y="97115"/>
                </a:lnTo>
                <a:lnTo>
                  <a:pt x="326247" y="105759"/>
                </a:lnTo>
                <a:lnTo>
                  <a:pt x="374141" y="140335"/>
                </a:lnTo>
                <a:lnTo>
                  <a:pt x="405002" y="198358"/>
                </a:lnTo>
                <a:lnTo>
                  <a:pt x="412718" y="236329"/>
                </a:lnTo>
                <a:lnTo>
                  <a:pt x="415289" y="280289"/>
                </a:lnTo>
                <a:lnTo>
                  <a:pt x="412646" y="324748"/>
                </a:lnTo>
                <a:lnTo>
                  <a:pt x="404717" y="363267"/>
                </a:lnTo>
                <a:lnTo>
                  <a:pt x="372999" y="422529"/>
                </a:lnTo>
                <a:lnTo>
                  <a:pt x="324866" y="458136"/>
                </a:lnTo>
                <a:lnTo>
                  <a:pt x="264922" y="470027"/>
                </a:lnTo>
                <a:lnTo>
                  <a:pt x="472969" y="470027"/>
                </a:lnTo>
                <a:lnTo>
                  <a:pt x="503268" y="420619"/>
                </a:lnTo>
                <a:lnTo>
                  <a:pt x="517613" y="379281"/>
                </a:lnTo>
                <a:lnTo>
                  <a:pt x="526215" y="333347"/>
                </a:lnTo>
                <a:lnTo>
                  <a:pt x="529082" y="282829"/>
                </a:lnTo>
                <a:lnTo>
                  <a:pt x="526186" y="231896"/>
                </a:lnTo>
                <a:lnTo>
                  <a:pt x="517499" y="185628"/>
                </a:lnTo>
                <a:lnTo>
                  <a:pt x="503021" y="144023"/>
                </a:lnTo>
                <a:lnTo>
                  <a:pt x="482752" y="107081"/>
                </a:lnTo>
                <a:lnTo>
                  <a:pt x="472379" y="94234"/>
                </a:lnTo>
                <a:close/>
              </a:path>
              <a:path w="3355975" h="564514">
                <a:moveTo>
                  <a:pt x="2287142" y="9398"/>
                </a:moveTo>
                <a:lnTo>
                  <a:pt x="2182621" y="9398"/>
                </a:lnTo>
                <a:lnTo>
                  <a:pt x="2182621" y="106045"/>
                </a:lnTo>
                <a:lnTo>
                  <a:pt x="2287142" y="106045"/>
                </a:lnTo>
                <a:lnTo>
                  <a:pt x="2287142" y="9398"/>
                </a:lnTo>
                <a:close/>
              </a:path>
            </a:pathLst>
          </a:custGeom>
          <a:solidFill>
            <a:srgbClr val="4471C4"/>
          </a:solidFill>
        </p:spPr>
        <p:txBody>
          <a:bodyPr wrap="square" lIns="0" tIns="0" rIns="0" bIns="0" rtlCol="0"/>
          <a:lstStyle/>
          <a:p>
            <a:endParaRPr/>
          </a:p>
        </p:txBody>
      </p:sp>
      <p:sp>
        <p:nvSpPr>
          <p:cNvPr id="24" name="bk object 24"/>
          <p:cNvSpPr/>
          <p:nvPr/>
        </p:nvSpPr>
        <p:spPr>
          <a:xfrm>
            <a:off x="8336533" y="1372742"/>
            <a:ext cx="165481" cy="101727"/>
          </a:xfrm>
          <a:prstGeom prst="rect">
            <a:avLst/>
          </a:prstGeom>
          <a:blipFill>
            <a:blip r:embed="rId7" cstate="print"/>
            <a:stretch>
              <a:fillRect/>
            </a:stretch>
          </a:blipFill>
        </p:spPr>
        <p:txBody>
          <a:bodyPr wrap="square" lIns="0" tIns="0" rIns="0" bIns="0" rtlCol="0"/>
          <a:lstStyle/>
          <a:p>
            <a:endParaRPr/>
          </a:p>
        </p:txBody>
      </p:sp>
      <p:sp>
        <p:nvSpPr>
          <p:cNvPr id="25" name="bk object 25"/>
          <p:cNvSpPr/>
          <p:nvPr/>
        </p:nvSpPr>
        <p:spPr>
          <a:xfrm>
            <a:off x="6980173" y="1372742"/>
            <a:ext cx="165480" cy="101727"/>
          </a:xfrm>
          <a:prstGeom prst="rect">
            <a:avLst/>
          </a:prstGeom>
          <a:blipFill>
            <a:blip r:embed="rId8" cstate="print"/>
            <a:stretch>
              <a:fillRect/>
            </a:stretch>
          </a:blipFill>
        </p:spPr>
        <p:txBody>
          <a:bodyPr wrap="square" lIns="0" tIns="0" rIns="0" bIns="0" rtlCol="0"/>
          <a:lstStyle/>
          <a:p>
            <a:endParaRPr/>
          </a:p>
        </p:txBody>
      </p:sp>
      <p:sp>
        <p:nvSpPr>
          <p:cNvPr id="26" name="bk object 26"/>
          <p:cNvSpPr/>
          <p:nvPr/>
        </p:nvSpPr>
        <p:spPr>
          <a:xfrm>
            <a:off x="8634983" y="1306194"/>
            <a:ext cx="589280" cy="395605"/>
          </a:xfrm>
          <a:custGeom>
            <a:avLst/>
            <a:gdLst/>
            <a:ahLst/>
            <a:cxnLst/>
            <a:rect l="l" t="t" r="r" b="b"/>
            <a:pathLst>
              <a:path w="589279" h="395605">
                <a:moveTo>
                  <a:pt x="0" y="0"/>
                </a:moveTo>
                <a:lnTo>
                  <a:pt x="101473" y="0"/>
                </a:lnTo>
                <a:lnTo>
                  <a:pt x="175514" y="258952"/>
                </a:lnTo>
                <a:lnTo>
                  <a:pt x="243713" y="0"/>
                </a:lnTo>
                <a:lnTo>
                  <a:pt x="344550" y="0"/>
                </a:lnTo>
                <a:lnTo>
                  <a:pt x="410337" y="258952"/>
                </a:lnTo>
                <a:lnTo>
                  <a:pt x="485901" y="0"/>
                </a:lnTo>
                <a:lnTo>
                  <a:pt x="588899" y="0"/>
                </a:lnTo>
                <a:lnTo>
                  <a:pt x="462025" y="395224"/>
                </a:lnTo>
                <a:lnTo>
                  <a:pt x="361569" y="395224"/>
                </a:lnTo>
                <a:lnTo>
                  <a:pt x="293497" y="141096"/>
                </a:lnTo>
                <a:lnTo>
                  <a:pt x="226568" y="395224"/>
                </a:lnTo>
                <a:lnTo>
                  <a:pt x="124968" y="395224"/>
                </a:lnTo>
                <a:lnTo>
                  <a:pt x="0" y="0"/>
                </a:lnTo>
                <a:close/>
              </a:path>
            </a:pathLst>
          </a:custGeom>
          <a:ln w="9143">
            <a:solidFill>
              <a:srgbClr val="FFFFFF"/>
            </a:solidFill>
          </a:ln>
        </p:spPr>
        <p:txBody>
          <a:bodyPr wrap="square" lIns="0" tIns="0" rIns="0" bIns="0" rtlCol="0"/>
          <a:lstStyle/>
          <a:p>
            <a:endParaRPr/>
          </a:p>
        </p:txBody>
      </p:sp>
      <p:sp>
        <p:nvSpPr>
          <p:cNvPr id="27" name="bk object 27"/>
          <p:cNvSpPr/>
          <p:nvPr/>
        </p:nvSpPr>
        <p:spPr>
          <a:xfrm>
            <a:off x="8050783" y="1306194"/>
            <a:ext cx="104775" cy="395605"/>
          </a:xfrm>
          <a:custGeom>
            <a:avLst/>
            <a:gdLst/>
            <a:ahLst/>
            <a:cxnLst/>
            <a:rect l="l" t="t" r="r" b="b"/>
            <a:pathLst>
              <a:path w="104775" h="395605">
                <a:moveTo>
                  <a:pt x="0" y="0"/>
                </a:moveTo>
                <a:lnTo>
                  <a:pt x="104521" y="0"/>
                </a:lnTo>
                <a:lnTo>
                  <a:pt x="104521" y="395224"/>
                </a:lnTo>
                <a:lnTo>
                  <a:pt x="0" y="395224"/>
                </a:lnTo>
                <a:lnTo>
                  <a:pt x="0" y="0"/>
                </a:lnTo>
                <a:close/>
              </a:path>
            </a:pathLst>
          </a:custGeom>
          <a:ln w="9144">
            <a:solidFill>
              <a:srgbClr val="FFFFFF"/>
            </a:solidFill>
          </a:ln>
        </p:spPr>
        <p:txBody>
          <a:bodyPr wrap="square" lIns="0" tIns="0" rIns="0" bIns="0" rtlCol="0"/>
          <a:lstStyle/>
          <a:p>
            <a:endParaRPr/>
          </a:p>
        </p:txBody>
      </p:sp>
      <p:sp>
        <p:nvSpPr>
          <p:cNvPr id="28" name="bk object 28"/>
          <p:cNvSpPr/>
          <p:nvPr/>
        </p:nvSpPr>
        <p:spPr>
          <a:xfrm>
            <a:off x="6432041" y="1306194"/>
            <a:ext cx="410845" cy="395605"/>
          </a:xfrm>
          <a:custGeom>
            <a:avLst/>
            <a:gdLst/>
            <a:ahLst/>
            <a:cxnLst/>
            <a:rect l="l" t="t" r="r" b="b"/>
            <a:pathLst>
              <a:path w="410845" h="395605">
                <a:moveTo>
                  <a:pt x="0" y="0"/>
                </a:moveTo>
                <a:lnTo>
                  <a:pt x="109728" y="0"/>
                </a:lnTo>
                <a:lnTo>
                  <a:pt x="184150" y="201675"/>
                </a:lnTo>
                <a:lnTo>
                  <a:pt x="205739" y="268985"/>
                </a:lnTo>
                <a:lnTo>
                  <a:pt x="209623" y="257296"/>
                </a:lnTo>
                <a:lnTo>
                  <a:pt x="212709" y="247761"/>
                </a:lnTo>
                <a:lnTo>
                  <a:pt x="215009" y="240393"/>
                </a:lnTo>
                <a:lnTo>
                  <a:pt x="216535" y="235203"/>
                </a:lnTo>
                <a:lnTo>
                  <a:pt x="219154" y="226822"/>
                </a:lnTo>
                <a:lnTo>
                  <a:pt x="221868" y="218440"/>
                </a:lnTo>
                <a:lnTo>
                  <a:pt x="224678" y="210058"/>
                </a:lnTo>
                <a:lnTo>
                  <a:pt x="227584" y="201675"/>
                </a:lnTo>
                <a:lnTo>
                  <a:pt x="302767" y="0"/>
                </a:lnTo>
                <a:lnTo>
                  <a:pt x="410337" y="0"/>
                </a:lnTo>
                <a:lnTo>
                  <a:pt x="253364" y="395224"/>
                </a:lnTo>
                <a:lnTo>
                  <a:pt x="159131" y="395224"/>
                </a:lnTo>
                <a:lnTo>
                  <a:pt x="0" y="0"/>
                </a:lnTo>
                <a:close/>
              </a:path>
            </a:pathLst>
          </a:custGeom>
          <a:ln w="9144">
            <a:solidFill>
              <a:srgbClr val="FFFFFF"/>
            </a:solidFill>
          </a:ln>
        </p:spPr>
        <p:txBody>
          <a:bodyPr wrap="square" lIns="0" tIns="0" rIns="0" bIns="0" rtlCol="0"/>
          <a:lstStyle/>
          <a:p>
            <a:endParaRPr/>
          </a:p>
        </p:txBody>
      </p:sp>
      <p:sp>
        <p:nvSpPr>
          <p:cNvPr id="29" name="bk object 29"/>
          <p:cNvSpPr/>
          <p:nvPr/>
        </p:nvSpPr>
        <p:spPr>
          <a:xfrm>
            <a:off x="8232140" y="1297305"/>
            <a:ext cx="369570" cy="413384"/>
          </a:xfrm>
          <a:custGeom>
            <a:avLst/>
            <a:gdLst/>
            <a:ahLst/>
            <a:cxnLst/>
            <a:rect l="l" t="t" r="r" b="b"/>
            <a:pathLst>
              <a:path w="369570" h="413385">
                <a:moveTo>
                  <a:pt x="181101" y="0"/>
                </a:moveTo>
                <a:lnTo>
                  <a:pt x="222888" y="3641"/>
                </a:lnTo>
                <a:lnTo>
                  <a:pt x="260032" y="14557"/>
                </a:lnTo>
                <a:lnTo>
                  <a:pt x="320293" y="58166"/>
                </a:lnTo>
                <a:lnTo>
                  <a:pt x="342487" y="91172"/>
                </a:lnTo>
                <a:lnTo>
                  <a:pt x="358012" y="131905"/>
                </a:lnTo>
                <a:lnTo>
                  <a:pt x="366871" y="180377"/>
                </a:lnTo>
                <a:lnTo>
                  <a:pt x="369061" y="236600"/>
                </a:lnTo>
                <a:lnTo>
                  <a:pt x="107060" y="236600"/>
                </a:lnTo>
                <a:lnTo>
                  <a:pt x="109083" y="258556"/>
                </a:lnTo>
                <a:lnTo>
                  <a:pt x="121794" y="294751"/>
                </a:lnTo>
                <a:lnTo>
                  <a:pt x="159607" y="328422"/>
                </a:lnTo>
                <a:lnTo>
                  <a:pt x="192658" y="334899"/>
                </a:lnTo>
                <a:lnTo>
                  <a:pt x="204466" y="334063"/>
                </a:lnTo>
                <a:lnTo>
                  <a:pt x="241813" y="313743"/>
                </a:lnTo>
                <a:lnTo>
                  <a:pt x="259333" y="278257"/>
                </a:lnTo>
                <a:lnTo>
                  <a:pt x="363474" y="295783"/>
                </a:lnTo>
                <a:lnTo>
                  <a:pt x="337597" y="346265"/>
                </a:lnTo>
                <a:lnTo>
                  <a:pt x="300100" y="383032"/>
                </a:lnTo>
                <a:lnTo>
                  <a:pt x="251253" y="405495"/>
                </a:lnTo>
                <a:lnTo>
                  <a:pt x="191642" y="413004"/>
                </a:lnTo>
                <a:lnTo>
                  <a:pt x="143394" y="408791"/>
                </a:lnTo>
                <a:lnTo>
                  <a:pt x="101885" y="396160"/>
                </a:lnTo>
                <a:lnTo>
                  <a:pt x="67091" y="375124"/>
                </a:lnTo>
                <a:lnTo>
                  <a:pt x="38988" y="345694"/>
                </a:lnTo>
                <a:lnTo>
                  <a:pt x="9731" y="284606"/>
                </a:lnTo>
                <a:lnTo>
                  <a:pt x="0" y="209423"/>
                </a:lnTo>
                <a:lnTo>
                  <a:pt x="3194" y="163014"/>
                </a:lnTo>
                <a:lnTo>
                  <a:pt x="12795" y="121904"/>
                </a:lnTo>
                <a:lnTo>
                  <a:pt x="28825" y="86104"/>
                </a:lnTo>
                <a:lnTo>
                  <a:pt x="78696" y="31289"/>
                </a:lnTo>
                <a:lnTo>
                  <a:pt x="143569" y="3476"/>
                </a:lnTo>
                <a:lnTo>
                  <a:pt x="181101" y="0"/>
                </a:lnTo>
                <a:close/>
              </a:path>
            </a:pathLst>
          </a:custGeom>
          <a:ln w="9144">
            <a:solidFill>
              <a:srgbClr val="FFFFFF"/>
            </a:solidFill>
          </a:ln>
        </p:spPr>
        <p:txBody>
          <a:bodyPr wrap="square" lIns="0" tIns="0" rIns="0" bIns="0" rtlCol="0"/>
          <a:lstStyle/>
          <a:p>
            <a:endParaRPr/>
          </a:p>
        </p:txBody>
      </p:sp>
      <p:sp>
        <p:nvSpPr>
          <p:cNvPr id="30" name="bk object 30"/>
          <p:cNvSpPr/>
          <p:nvPr/>
        </p:nvSpPr>
        <p:spPr>
          <a:xfrm>
            <a:off x="7325486" y="1297305"/>
            <a:ext cx="661670" cy="404495"/>
          </a:xfrm>
          <a:custGeom>
            <a:avLst/>
            <a:gdLst/>
            <a:ahLst/>
            <a:cxnLst/>
            <a:rect l="l" t="t" r="r" b="b"/>
            <a:pathLst>
              <a:path w="661670" h="404494">
                <a:moveTo>
                  <a:pt x="187071" y="0"/>
                </a:moveTo>
                <a:lnTo>
                  <a:pt x="232862" y="8518"/>
                </a:lnTo>
                <a:lnTo>
                  <a:pt x="255143" y="19304"/>
                </a:lnTo>
                <a:lnTo>
                  <a:pt x="251079" y="8890"/>
                </a:lnTo>
                <a:lnTo>
                  <a:pt x="360807" y="8890"/>
                </a:lnTo>
                <a:lnTo>
                  <a:pt x="435229" y="210566"/>
                </a:lnTo>
                <a:lnTo>
                  <a:pt x="456819" y="277875"/>
                </a:lnTo>
                <a:lnTo>
                  <a:pt x="460702" y="266186"/>
                </a:lnTo>
                <a:lnTo>
                  <a:pt x="463788" y="256651"/>
                </a:lnTo>
                <a:lnTo>
                  <a:pt x="466088" y="249283"/>
                </a:lnTo>
                <a:lnTo>
                  <a:pt x="467614" y="244094"/>
                </a:lnTo>
                <a:lnTo>
                  <a:pt x="470233" y="235712"/>
                </a:lnTo>
                <a:lnTo>
                  <a:pt x="472948" y="227330"/>
                </a:lnTo>
                <a:lnTo>
                  <a:pt x="475757" y="218948"/>
                </a:lnTo>
                <a:lnTo>
                  <a:pt x="478663" y="210566"/>
                </a:lnTo>
                <a:lnTo>
                  <a:pt x="553847" y="8890"/>
                </a:lnTo>
                <a:lnTo>
                  <a:pt x="661416" y="8890"/>
                </a:lnTo>
                <a:lnTo>
                  <a:pt x="504444" y="404114"/>
                </a:lnTo>
                <a:lnTo>
                  <a:pt x="410210" y="404114"/>
                </a:lnTo>
                <a:lnTo>
                  <a:pt x="255651" y="20447"/>
                </a:lnTo>
                <a:lnTo>
                  <a:pt x="223647" y="110871"/>
                </a:lnTo>
                <a:lnTo>
                  <a:pt x="210645" y="103370"/>
                </a:lnTo>
                <a:lnTo>
                  <a:pt x="198120" y="98012"/>
                </a:lnTo>
                <a:lnTo>
                  <a:pt x="186070" y="94797"/>
                </a:lnTo>
                <a:lnTo>
                  <a:pt x="174498" y="93725"/>
                </a:lnTo>
                <a:lnTo>
                  <a:pt x="163951" y="94486"/>
                </a:lnTo>
                <a:lnTo>
                  <a:pt x="130071" y="113101"/>
                </a:lnTo>
                <a:lnTo>
                  <a:pt x="113284" y="149606"/>
                </a:lnTo>
                <a:lnTo>
                  <a:pt x="106711" y="198500"/>
                </a:lnTo>
                <a:lnTo>
                  <a:pt x="104521" y="282067"/>
                </a:lnTo>
                <a:lnTo>
                  <a:pt x="104521" y="404114"/>
                </a:lnTo>
                <a:lnTo>
                  <a:pt x="0" y="404114"/>
                </a:lnTo>
                <a:lnTo>
                  <a:pt x="0" y="8890"/>
                </a:lnTo>
                <a:lnTo>
                  <a:pt x="97028" y="8890"/>
                </a:lnTo>
                <a:lnTo>
                  <a:pt x="97028" y="65150"/>
                </a:lnTo>
                <a:lnTo>
                  <a:pt x="109194" y="46936"/>
                </a:lnTo>
                <a:lnTo>
                  <a:pt x="141859" y="12700"/>
                </a:lnTo>
                <a:lnTo>
                  <a:pt x="174809" y="787"/>
                </a:lnTo>
                <a:lnTo>
                  <a:pt x="187071" y="0"/>
                </a:lnTo>
                <a:close/>
              </a:path>
            </a:pathLst>
          </a:custGeom>
          <a:ln w="9144">
            <a:solidFill>
              <a:srgbClr val="FFFFFF"/>
            </a:solidFill>
          </a:ln>
        </p:spPr>
        <p:txBody>
          <a:bodyPr wrap="square" lIns="0" tIns="0" rIns="0" bIns="0" rtlCol="0"/>
          <a:lstStyle/>
          <a:p>
            <a:endParaRPr/>
          </a:p>
        </p:txBody>
      </p:sp>
      <p:sp>
        <p:nvSpPr>
          <p:cNvPr id="31" name="bk object 31"/>
          <p:cNvSpPr/>
          <p:nvPr/>
        </p:nvSpPr>
        <p:spPr>
          <a:xfrm>
            <a:off x="6875780" y="1297305"/>
            <a:ext cx="369570" cy="413384"/>
          </a:xfrm>
          <a:custGeom>
            <a:avLst/>
            <a:gdLst/>
            <a:ahLst/>
            <a:cxnLst/>
            <a:rect l="l" t="t" r="r" b="b"/>
            <a:pathLst>
              <a:path w="369570" h="413385">
                <a:moveTo>
                  <a:pt x="181101" y="0"/>
                </a:moveTo>
                <a:lnTo>
                  <a:pt x="222888" y="3641"/>
                </a:lnTo>
                <a:lnTo>
                  <a:pt x="260032" y="14557"/>
                </a:lnTo>
                <a:lnTo>
                  <a:pt x="320294" y="58166"/>
                </a:lnTo>
                <a:lnTo>
                  <a:pt x="342487" y="91172"/>
                </a:lnTo>
                <a:lnTo>
                  <a:pt x="358012" y="131905"/>
                </a:lnTo>
                <a:lnTo>
                  <a:pt x="366871" y="180377"/>
                </a:lnTo>
                <a:lnTo>
                  <a:pt x="369062" y="236600"/>
                </a:lnTo>
                <a:lnTo>
                  <a:pt x="107061" y="236600"/>
                </a:lnTo>
                <a:lnTo>
                  <a:pt x="109083" y="258556"/>
                </a:lnTo>
                <a:lnTo>
                  <a:pt x="121794" y="294751"/>
                </a:lnTo>
                <a:lnTo>
                  <a:pt x="159607" y="328422"/>
                </a:lnTo>
                <a:lnTo>
                  <a:pt x="192659" y="334899"/>
                </a:lnTo>
                <a:lnTo>
                  <a:pt x="204466" y="334063"/>
                </a:lnTo>
                <a:lnTo>
                  <a:pt x="241813" y="313743"/>
                </a:lnTo>
                <a:lnTo>
                  <a:pt x="259334" y="278257"/>
                </a:lnTo>
                <a:lnTo>
                  <a:pt x="363474" y="295783"/>
                </a:lnTo>
                <a:lnTo>
                  <a:pt x="337597" y="346265"/>
                </a:lnTo>
                <a:lnTo>
                  <a:pt x="300100" y="383032"/>
                </a:lnTo>
                <a:lnTo>
                  <a:pt x="251253" y="405495"/>
                </a:lnTo>
                <a:lnTo>
                  <a:pt x="191643" y="413004"/>
                </a:lnTo>
                <a:lnTo>
                  <a:pt x="143394" y="408791"/>
                </a:lnTo>
                <a:lnTo>
                  <a:pt x="101885" y="396160"/>
                </a:lnTo>
                <a:lnTo>
                  <a:pt x="67091" y="375124"/>
                </a:lnTo>
                <a:lnTo>
                  <a:pt x="38989" y="345694"/>
                </a:lnTo>
                <a:lnTo>
                  <a:pt x="9731" y="284606"/>
                </a:lnTo>
                <a:lnTo>
                  <a:pt x="0" y="209423"/>
                </a:lnTo>
                <a:lnTo>
                  <a:pt x="3194" y="163014"/>
                </a:lnTo>
                <a:lnTo>
                  <a:pt x="12795" y="121904"/>
                </a:lnTo>
                <a:lnTo>
                  <a:pt x="28825" y="86104"/>
                </a:lnTo>
                <a:lnTo>
                  <a:pt x="78696" y="31289"/>
                </a:lnTo>
                <a:lnTo>
                  <a:pt x="143569" y="3476"/>
                </a:lnTo>
                <a:lnTo>
                  <a:pt x="181101" y="0"/>
                </a:lnTo>
                <a:close/>
              </a:path>
            </a:pathLst>
          </a:custGeom>
          <a:ln w="9144">
            <a:solidFill>
              <a:srgbClr val="FFFFFF"/>
            </a:solidFill>
          </a:ln>
        </p:spPr>
        <p:txBody>
          <a:bodyPr wrap="square" lIns="0" tIns="0" rIns="0" bIns="0" rtlCol="0"/>
          <a:lstStyle/>
          <a:p>
            <a:endParaRPr/>
          </a:p>
        </p:txBody>
      </p:sp>
      <p:sp>
        <p:nvSpPr>
          <p:cNvPr id="32" name="bk object 32"/>
          <p:cNvSpPr/>
          <p:nvPr/>
        </p:nvSpPr>
        <p:spPr>
          <a:xfrm>
            <a:off x="5981700" y="1240789"/>
            <a:ext cx="302260" cy="375920"/>
          </a:xfrm>
          <a:custGeom>
            <a:avLst/>
            <a:gdLst/>
            <a:ahLst/>
            <a:cxnLst/>
            <a:rect l="l" t="t" r="r" b="b"/>
            <a:pathLst>
              <a:path w="302260" h="375919">
                <a:moveTo>
                  <a:pt x="151384" y="0"/>
                </a:moveTo>
                <a:lnTo>
                  <a:pt x="89900" y="11636"/>
                </a:lnTo>
                <a:lnTo>
                  <a:pt x="41655" y="46609"/>
                </a:lnTo>
                <a:lnTo>
                  <a:pt x="10398" y="105171"/>
                </a:lnTo>
                <a:lnTo>
                  <a:pt x="2597" y="143353"/>
                </a:lnTo>
                <a:lnTo>
                  <a:pt x="0" y="187451"/>
                </a:lnTo>
                <a:lnTo>
                  <a:pt x="2666" y="231009"/>
                </a:lnTo>
                <a:lnTo>
                  <a:pt x="10667" y="268922"/>
                </a:lnTo>
                <a:lnTo>
                  <a:pt x="42672" y="327913"/>
                </a:lnTo>
                <a:lnTo>
                  <a:pt x="91265" y="363807"/>
                </a:lnTo>
                <a:lnTo>
                  <a:pt x="151384" y="375793"/>
                </a:lnTo>
                <a:lnTo>
                  <a:pt x="182844" y="372818"/>
                </a:lnTo>
                <a:lnTo>
                  <a:pt x="236858" y="349057"/>
                </a:lnTo>
                <a:lnTo>
                  <a:pt x="277963" y="301623"/>
                </a:lnTo>
                <a:lnTo>
                  <a:pt x="299108" y="230514"/>
                </a:lnTo>
                <a:lnTo>
                  <a:pt x="301751" y="186055"/>
                </a:lnTo>
                <a:lnTo>
                  <a:pt x="299180" y="142095"/>
                </a:lnTo>
                <a:lnTo>
                  <a:pt x="291464" y="104124"/>
                </a:lnTo>
                <a:lnTo>
                  <a:pt x="260603" y="46100"/>
                </a:lnTo>
                <a:lnTo>
                  <a:pt x="212709" y="11525"/>
                </a:lnTo>
                <a:lnTo>
                  <a:pt x="151384" y="0"/>
                </a:lnTo>
                <a:close/>
              </a:path>
            </a:pathLst>
          </a:custGeom>
          <a:ln w="9144">
            <a:solidFill>
              <a:srgbClr val="FFFFFF"/>
            </a:solidFill>
          </a:ln>
        </p:spPr>
        <p:txBody>
          <a:bodyPr wrap="square" lIns="0" tIns="0" rIns="0" bIns="0" rtlCol="0"/>
          <a:lstStyle/>
          <a:p>
            <a:endParaRPr/>
          </a:p>
        </p:txBody>
      </p:sp>
      <p:sp>
        <p:nvSpPr>
          <p:cNvPr id="33" name="bk object 33"/>
          <p:cNvSpPr/>
          <p:nvPr/>
        </p:nvSpPr>
        <p:spPr>
          <a:xfrm>
            <a:off x="8050783" y="1155953"/>
            <a:ext cx="104775" cy="97155"/>
          </a:xfrm>
          <a:custGeom>
            <a:avLst/>
            <a:gdLst/>
            <a:ahLst/>
            <a:cxnLst/>
            <a:rect l="l" t="t" r="r" b="b"/>
            <a:pathLst>
              <a:path w="104775" h="97155">
                <a:moveTo>
                  <a:pt x="0" y="0"/>
                </a:moveTo>
                <a:lnTo>
                  <a:pt x="104521" y="0"/>
                </a:lnTo>
                <a:lnTo>
                  <a:pt x="104521" y="96647"/>
                </a:lnTo>
                <a:lnTo>
                  <a:pt x="0" y="96647"/>
                </a:lnTo>
                <a:lnTo>
                  <a:pt x="0" y="0"/>
                </a:lnTo>
                <a:close/>
              </a:path>
            </a:pathLst>
          </a:custGeom>
          <a:ln w="9144">
            <a:solidFill>
              <a:srgbClr val="FFFFFF"/>
            </a:solidFill>
          </a:ln>
        </p:spPr>
        <p:txBody>
          <a:bodyPr wrap="square" lIns="0" tIns="0" rIns="0" bIns="0" rtlCol="0"/>
          <a:lstStyle/>
          <a:p>
            <a:endParaRPr/>
          </a:p>
        </p:txBody>
      </p:sp>
      <p:sp>
        <p:nvSpPr>
          <p:cNvPr id="34" name="bk object 34"/>
          <p:cNvSpPr/>
          <p:nvPr/>
        </p:nvSpPr>
        <p:spPr>
          <a:xfrm>
            <a:off x="5868161" y="1146555"/>
            <a:ext cx="529590" cy="564515"/>
          </a:xfrm>
          <a:custGeom>
            <a:avLst/>
            <a:gdLst/>
            <a:ahLst/>
            <a:cxnLst/>
            <a:rect l="l" t="t" r="r" b="b"/>
            <a:pathLst>
              <a:path w="529589" h="564514">
                <a:moveTo>
                  <a:pt x="263778" y="0"/>
                </a:moveTo>
                <a:lnTo>
                  <a:pt x="321050" y="4687"/>
                </a:lnTo>
                <a:lnTo>
                  <a:pt x="372284" y="18732"/>
                </a:lnTo>
                <a:lnTo>
                  <a:pt x="417494" y="42112"/>
                </a:lnTo>
                <a:lnTo>
                  <a:pt x="456691" y="74803"/>
                </a:lnTo>
                <a:lnTo>
                  <a:pt x="482752" y="107081"/>
                </a:lnTo>
                <a:lnTo>
                  <a:pt x="503021" y="144023"/>
                </a:lnTo>
                <a:lnTo>
                  <a:pt x="517499" y="185628"/>
                </a:lnTo>
                <a:lnTo>
                  <a:pt x="526186" y="231896"/>
                </a:lnTo>
                <a:lnTo>
                  <a:pt x="529082" y="282829"/>
                </a:lnTo>
                <a:lnTo>
                  <a:pt x="526215" y="333347"/>
                </a:lnTo>
                <a:lnTo>
                  <a:pt x="517613" y="379281"/>
                </a:lnTo>
                <a:lnTo>
                  <a:pt x="503268" y="420619"/>
                </a:lnTo>
                <a:lnTo>
                  <a:pt x="483175" y="457349"/>
                </a:lnTo>
                <a:lnTo>
                  <a:pt x="457326" y="489458"/>
                </a:lnTo>
                <a:lnTo>
                  <a:pt x="418393" y="522128"/>
                </a:lnTo>
                <a:lnTo>
                  <a:pt x="373411" y="545464"/>
                </a:lnTo>
                <a:lnTo>
                  <a:pt x="322381" y="559466"/>
                </a:lnTo>
                <a:lnTo>
                  <a:pt x="265302" y="564134"/>
                </a:lnTo>
                <a:lnTo>
                  <a:pt x="207557" y="559490"/>
                </a:lnTo>
                <a:lnTo>
                  <a:pt x="156051" y="545560"/>
                </a:lnTo>
                <a:lnTo>
                  <a:pt x="110783" y="522343"/>
                </a:lnTo>
                <a:lnTo>
                  <a:pt x="71754" y="489839"/>
                </a:lnTo>
                <a:lnTo>
                  <a:pt x="40397" y="449266"/>
                </a:lnTo>
                <a:lnTo>
                  <a:pt x="17970" y="401669"/>
                </a:lnTo>
                <a:lnTo>
                  <a:pt x="4496" y="347071"/>
                </a:lnTo>
                <a:lnTo>
                  <a:pt x="0" y="285496"/>
                </a:lnTo>
                <a:lnTo>
                  <a:pt x="1549" y="245465"/>
                </a:lnTo>
                <a:lnTo>
                  <a:pt x="13983" y="175500"/>
                </a:lnTo>
                <a:lnTo>
                  <a:pt x="35061" y="125227"/>
                </a:lnTo>
                <a:lnTo>
                  <a:pt x="60450" y="87838"/>
                </a:lnTo>
                <a:lnTo>
                  <a:pt x="92170" y="55237"/>
                </a:lnTo>
                <a:lnTo>
                  <a:pt x="127412" y="30662"/>
                </a:lnTo>
                <a:lnTo>
                  <a:pt x="172678" y="12162"/>
                </a:lnTo>
                <a:lnTo>
                  <a:pt x="231491" y="1355"/>
                </a:lnTo>
                <a:lnTo>
                  <a:pt x="263778" y="0"/>
                </a:lnTo>
                <a:close/>
              </a:path>
            </a:pathLst>
          </a:custGeom>
          <a:ln w="9144">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7D8BC02-B56F-40C5-AB7C-54823CEF532B}" type="datetime1">
              <a:rPr lang="en-US" smtClean="0"/>
              <a:t>7/16/2019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4180" y="327736"/>
            <a:ext cx="11343639" cy="300355"/>
          </a:xfrm>
          <a:prstGeom prst="rect">
            <a:avLst/>
          </a:prstGeom>
        </p:spPr>
        <p:txBody>
          <a:bodyPr wrap="square" lIns="0" tIns="0" rIns="0" bIns="0">
            <a:spAutoFit/>
          </a:bodyPr>
          <a:lstStyle>
            <a:lvl1pPr>
              <a:defRPr sz="1800" b="0" i="0" u="heavy">
                <a:solidFill>
                  <a:srgbClr val="0462C1"/>
                </a:solidFill>
                <a:latin typeface="Arial"/>
                <a:cs typeface="Arial"/>
              </a:defRPr>
            </a:lvl1pPr>
          </a:lstStyle>
          <a:p>
            <a:endParaRPr/>
          </a:p>
        </p:txBody>
      </p:sp>
      <p:sp>
        <p:nvSpPr>
          <p:cNvPr id="3" name="Holder 3"/>
          <p:cNvSpPr>
            <a:spLocks noGrp="1"/>
          </p:cNvSpPr>
          <p:nvPr>
            <p:ph type="body" idx="1"/>
          </p:nvPr>
        </p:nvSpPr>
        <p:spPr>
          <a:xfrm>
            <a:off x="1079398" y="2596134"/>
            <a:ext cx="10033203" cy="183642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60D50F1-003E-4A15-8F24-F598D15DC42A}" type="datetime1">
              <a:rPr lang="en-US" smtClean="0"/>
              <a:t>7/16/2019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4702" y="2193798"/>
            <a:ext cx="4476497" cy="1735732"/>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 pos="299720" algn="l"/>
              </a:tabLst>
            </a:pPr>
            <a:r>
              <a:rPr sz="2800" dirty="0">
                <a:latin typeface="Arial"/>
                <a:cs typeface="Arial"/>
              </a:rPr>
              <a:t>Introduction</a:t>
            </a:r>
          </a:p>
          <a:p>
            <a:pPr marL="299085" indent="-286385">
              <a:lnSpc>
                <a:spcPct val="100000"/>
              </a:lnSpc>
              <a:buChar char="•"/>
              <a:tabLst>
                <a:tab pos="299085" algn="l"/>
                <a:tab pos="299720" algn="l"/>
              </a:tabLst>
            </a:pPr>
            <a:r>
              <a:rPr sz="2800" dirty="0">
                <a:latin typeface="Arial"/>
                <a:cs typeface="Arial"/>
              </a:rPr>
              <a:t>What is </a:t>
            </a:r>
            <a:r>
              <a:rPr sz="2800" dirty="0" err="1">
                <a:latin typeface="Arial"/>
                <a:cs typeface="Arial"/>
              </a:rPr>
              <a:t>Wordpress</a:t>
            </a:r>
            <a:r>
              <a:rPr sz="2800" dirty="0">
                <a:latin typeface="Arial"/>
                <a:cs typeface="Arial"/>
              </a:rPr>
              <a:t>?</a:t>
            </a:r>
          </a:p>
          <a:p>
            <a:pPr marL="299085" indent="-286385">
              <a:lnSpc>
                <a:spcPct val="100000"/>
              </a:lnSpc>
              <a:buChar char="•"/>
              <a:tabLst>
                <a:tab pos="299085" algn="l"/>
                <a:tab pos="299720" algn="l"/>
              </a:tabLst>
            </a:pPr>
            <a:r>
              <a:rPr sz="2800" dirty="0">
                <a:latin typeface="Arial"/>
                <a:cs typeface="Arial"/>
              </a:rPr>
              <a:t>Benefits of </a:t>
            </a:r>
            <a:r>
              <a:rPr sz="2800" dirty="0" err="1">
                <a:latin typeface="Arial"/>
                <a:cs typeface="Arial"/>
              </a:rPr>
              <a:t>Wordpress</a:t>
            </a:r>
            <a:endParaRPr sz="2800" dirty="0">
              <a:latin typeface="Arial"/>
              <a:cs typeface="Arial"/>
            </a:endParaRPr>
          </a:p>
          <a:p>
            <a:pPr marL="299085" indent="-286385">
              <a:lnSpc>
                <a:spcPct val="100000"/>
              </a:lnSpc>
              <a:buChar char="•"/>
              <a:tabLst>
                <a:tab pos="299085" algn="l"/>
                <a:tab pos="299720" algn="l"/>
              </a:tabLst>
            </a:pPr>
            <a:r>
              <a:rPr sz="2800" dirty="0">
                <a:latin typeface="Arial"/>
                <a:cs typeface="Arial"/>
              </a:rPr>
              <a:t>How to install</a:t>
            </a:r>
          </a:p>
        </p:txBody>
      </p:sp>
      <p:sp>
        <p:nvSpPr>
          <p:cNvPr id="3" name="Slide Number Placeholder 2"/>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2548" y="801700"/>
            <a:ext cx="2999740"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How to</a:t>
            </a:r>
            <a:r>
              <a:rPr sz="3600" b="1" spc="-85" dirty="0">
                <a:latin typeface="Arial"/>
                <a:cs typeface="Arial"/>
              </a:rPr>
              <a:t> </a:t>
            </a:r>
            <a:r>
              <a:rPr sz="3600" b="1" dirty="0">
                <a:latin typeface="Arial"/>
                <a:cs typeface="Arial"/>
              </a:rPr>
              <a:t>install</a:t>
            </a:r>
            <a:endParaRPr sz="3600">
              <a:latin typeface="Arial"/>
              <a:cs typeface="Arial"/>
            </a:endParaRPr>
          </a:p>
        </p:txBody>
      </p:sp>
      <p:sp>
        <p:nvSpPr>
          <p:cNvPr id="3" name="object 3"/>
          <p:cNvSpPr txBox="1"/>
          <p:nvPr/>
        </p:nvSpPr>
        <p:spPr>
          <a:xfrm>
            <a:off x="682548" y="1927605"/>
            <a:ext cx="7595234" cy="27692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Step </a:t>
            </a:r>
            <a:r>
              <a:rPr sz="1800" dirty="0">
                <a:latin typeface="Arial"/>
                <a:cs typeface="Arial"/>
              </a:rPr>
              <a:t>1: </a:t>
            </a:r>
            <a:r>
              <a:rPr sz="1800" spc="-5" dirty="0">
                <a:latin typeface="Arial"/>
                <a:cs typeface="Arial"/>
              </a:rPr>
              <a:t>Install Local </a:t>
            </a:r>
            <a:r>
              <a:rPr sz="1800" dirty="0">
                <a:latin typeface="Arial"/>
                <a:cs typeface="Arial"/>
              </a:rPr>
              <a:t>server </a:t>
            </a:r>
            <a:r>
              <a:rPr sz="1800" spc="-5" dirty="0">
                <a:latin typeface="Arial"/>
                <a:cs typeface="Arial"/>
              </a:rPr>
              <a:t>(XAMPP </a:t>
            </a:r>
            <a:r>
              <a:rPr sz="1800" dirty="0">
                <a:latin typeface="Arial"/>
                <a:cs typeface="Arial"/>
              </a:rPr>
              <a:t>Or</a:t>
            </a:r>
            <a:r>
              <a:rPr sz="1800" spc="15" dirty="0">
                <a:latin typeface="Arial"/>
                <a:cs typeface="Arial"/>
              </a:rPr>
              <a:t> </a:t>
            </a:r>
            <a:r>
              <a:rPr sz="1800" spc="-15" dirty="0">
                <a:latin typeface="Arial"/>
                <a:cs typeface="Arial"/>
              </a:rPr>
              <a:t>WAMP)</a:t>
            </a:r>
            <a:endParaRPr sz="1800" dirty="0">
              <a:latin typeface="Arial"/>
              <a:cs typeface="Arial"/>
            </a:endParaRPr>
          </a:p>
          <a:p>
            <a:pPr>
              <a:lnSpc>
                <a:spcPct val="100000"/>
              </a:lnSpc>
              <a:spcBef>
                <a:spcPts val="30"/>
              </a:spcBef>
            </a:pPr>
            <a:endParaRPr sz="1850" dirty="0">
              <a:latin typeface="Times New Roman"/>
              <a:cs typeface="Times New Roman"/>
            </a:endParaRPr>
          </a:p>
          <a:p>
            <a:pPr marL="12700">
              <a:lnSpc>
                <a:spcPct val="100000"/>
              </a:lnSpc>
            </a:pPr>
            <a:r>
              <a:rPr sz="1800" spc="-5" dirty="0">
                <a:latin typeface="Arial"/>
                <a:cs typeface="Arial"/>
              </a:rPr>
              <a:t>Step </a:t>
            </a:r>
            <a:r>
              <a:rPr sz="1800" dirty="0">
                <a:latin typeface="Arial"/>
                <a:cs typeface="Arial"/>
              </a:rPr>
              <a:t>2: Start</a:t>
            </a:r>
            <a:r>
              <a:rPr sz="1800" spc="5" dirty="0">
                <a:latin typeface="Arial"/>
                <a:cs typeface="Arial"/>
              </a:rPr>
              <a:t> </a:t>
            </a:r>
            <a:r>
              <a:rPr sz="1800" spc="-5" dirty="0">
                <a:latin typeface="Arial"/>
                <a:cs typeface="Arial"/>
              </a:rPr>
              <a:t>Server</a:t>
            </a:r>
            <a:endParaRPr sz="1800" dirty="0">
              <a:latin typeface="Arial"/>
              <a:cs typeface="Arial"/>
            </a:endParaRPr>
          </a:p>
          <a:p>
            <a:pPr marL="12700" marR="5080">
              <a:lnSpc>
                <a:spcPts val="4320"/>
              </a:lnSpc>
              <a:spcBef>
                <a:spcPts val="505"/>
              </a:spcBef>
            </a:pPr>
            <a:r>
              <a:rPr sz="1800" spc="-5" dirty="0">
                <a:latin typeface="Arial"/>
                <a:cs typeface="Arial"/>
              </a:rPr>
              <a:t>Step </a:t>
            </a:r>
            <a:r>
              <a:rPr sz="1800" dirty="0">
                <a:latin typeface="Arial"/>
                <a:cs typeface="Arial"/>
              </a:rPr>
              <a:t>3: </a:t>
            </a:r>
            <a:r>
              <a:rPr sz="1800" spc="-5" dirty="0">
                <a:latin typeface="Arial"/>
                <a:cs typeface="Arial"/>
              </a:rPr>
              <a:t>Copy </a:t>
            </a:r>
            <a:r>
              <a:rPr sz="1800" spc="-10" dirty="0" err="1">
                <a:latin typeface="Arial"/>
                <a:cs typeface="Arial"/>
              </a:rPr>
              <a:t>Wordpress</a:t>
            </a:r>
            <a:r>
              <a:rPr sz="1800" spc="-10" dirty="0">
                <a:latin typeface="Arial"/>
                <a:cs typeface="Arial"/>
              </a:rPr>
              <a:t> </a:t>
            </a:r>
            <a:r>
              <a:rPr sz="1800" spc="-5" dirty="0">
                <a:latin typeface="Arial"/>
                <a:cs typeface="Arial"/>
              </a:rPr>
              <a:t>package </a:t>
            </a:r>
            <a:r>
              <a:rPr sz="1800" dirty="0">
                <a:latin typeface="Arial"/>
                <a:cs typeface="Arial"/>
              </a:rPr>
              <a:t>from </a:t>
            </a:r>
            <a:r>
              <a:rPr sz="1800" spc="-5" dirty="0">
                <a:latin typeface="Arial"/>
                <a:cs typeface="Arial"/>
              </a:rPr>
              <a:t>source and paste in </a:t>
            </a:r>
            <a:r>
              <a:rPr sz="1800" spc="-20" dirty="0">
                <a:latin typeface="Arial"/>
                <a:cs typeface="Arial"/>
              </a:rPr>
              <a:t>www Directory.  </a:t>
            </a:r>
            <a:r>
              <a:rPr sz="1800" spc="-5" dirty="0">
                <a:latin typeface="Arial"/>
                <a:cs typeface="Arial"/>
              </a:rPr>
              <a:t>Step </a:t>
            </a:r>
            <a:r>
              <a:rPr sz="1800" dirty="0">
                <a:latin typeface="Arial"/>
                <a:cs typeface="Arial"/>
              </a:rPr>
              <a:t>4: </a:t>
            </a:r>
            <a:r>
              <a:rPr sz="1800" spc="-5" dirty="0">
                <a:latin typeface="Arial"/>
                <a:cs typeface="Arial"/>
              </a:rPr>
              <a:t>Open </a:t>
            </a:r>
            <a:r>
              <a:rPr sz="1800" dirty="0">
                <a:latin typeface="Arial"/>
                <a:cs typeface="Arial"/>
              </a:rPr>
              <a:t>PHP My </a:t>
            </a:r>
            <a:r>
              <a:rPr sz="1800" spc="-5" dirty="0">
                <a:latin typeface="Arial"/>
                <a:cs typeface="Arial"/>
              </a:rPr>
              <a:t>admin </a:t>
            </a:r>
            <a:r>
              <a:rPr sz="1800" dirty="0">
                <a:latin typeface="Arial"/>
                <a:cs typeface="Arial"/>
              </a:rPr>
              <a:t>&amp; create</a:t>
            </a:r>
            <a:r>
              <a:rPr sz="1800" spc="-20" dirty="0">
                <a:latin typeface="Arial"/>
                <a:cs typeface="Arial"/>
              </a:rPr>
              <a:t> </a:t>
            </a:r>
            <a:r>
              <a:rPr sz="1800" spc="-5" dirty="0">
                <a:latin typeface="Arial"/>
                <a:cs typeface="Arial"/>
              </a:rPr>
              <a:t>database</a:t>
            </a:r>
            <a:endParaRPr sz="1800" dirty="0">
              <a:latin typeface="Arial"/>
              <a:cs typeface="Arial"/>
            </a:endParaRPr>
          </a:p>
          <a:p>
            <a:pPr marL="12700" marR="108585">
              <a:lnSpc>
                <a:spcPct val="100000"/>
              </a:lnSpc>
              <a:spcBef>
                <a:spcPts val="1660"/>
              </a:spcBef>
            </a:pPr>
            <a:r>
              <a:rPr sz="1800" spc="-5" dirty="0">
                <a:latin typeface="Arial"/>
                <a:cs typeface="Arial"/>
              </a:rPr>
              <a:t>Step </a:t>
            </a:r>
            <a:r>
              <a:rPr sz="1800" dirty="0">
                <a:latin typeface="Arial"/>
                <a:cs typeface="Arial"/>
              </a:rPr>
              <a:t>5: </a:t>
            </a:r>
            <a:r>
              <a:rPr sz="1800" spc="-5" dirty="0">
                <a:latin typeface="Arial"/>
                <a:cs typeface="Arial"/>
              </a:rPr>
              <a:t>Open </a:t>
            </a:r>
            <a:r>
              <a:rPr sz="1800" spc="-10" dirty="0" err="1">
                <a:latin typeface="Arial"/>
                <a:cs typeface="Arial"/>
              </a:rPr>
              <a:t>wordpress</a:t>
            </a:r>
            <a:r>
              <a:rPr sz="1800" spc="-10" dirty="0">
                <a:latin typeface="Arial"/>
                <a:cs typeface="Arial"/>
              </a:rPr>
              <a:t> </a:t>
            </a:r>
            <a:r>
              <a:rPr sz="1800" spc="-5" dirty="0">
                <a:latin typeface="Arial"/>
                <a:cs typeface="Arial"/>
              </a:rPr>
              <a:t>package in </a:t>
            </a:r>
            <a:r>
              <a:rPr sz="1800" spc="-10" dirty="0">
                <a:latin typeface="Arial"/>
                <a:cs typeface="Arial"/>
              </a:rPr>
              <a:t>browser </a:t>
            </a:r>
            <a:r>
              <a:rPr sz="1800" spc="-5" dirty="0">
                <a:latin typeface="Arial"/>
                <a:cs typeface="Arial"/>
              </a:rPr>
              <a:t>(localhost/your folder name),  Configure according </a:t>
            </a:r>
            <a:r>
              <a:rPr sz="1800" dirty="0">
                <a:latin typeface="Arial"/>
                <a:cs typeface="Arial"/>
              </a:rPr>
              <a:t>to </a:t>
            </a:r>
            <a:r>
              <a:rPr sz="1800" spc="-10" dirty="0">
                <a:latin typeface="Arial"/>
                <a:cs typeface="Arial"/>
              </a:rPr>
              <a:t>your </a:t>
            </a:r>
            <a:r>
              <a:rPr sz="1800" spc="-5" dirty="0">
                <a:latin typeface="Arial"/>
                <a:cs typeface="Arial"/>
              </a:rPr>
              <a:t>database name </a:t>
            </a:r>
            <a:r>
              <a:rPr sz="1800" dirty="0">
                <a:latin typeface="Arial"/>
                <a:cs typeface="Arial"/>
              </a:rPr>
              <a:t>&amp;</a:t>
            </a:r>
            <a:r>
              <a:rPr sz="1800" spc="105" dirty="0">
                <a:latin typeface="Arial"/>
                <a:cs typeface="Arial"/>
              </a:rPr>
              <a:t> </a:t>
            </a:r>
            <a:r>
              <a:rPr sz="1800" spc="-5" dirty="0">
                <a:latin typeface="Arial"/>
                <a:cs typeface="Arial"/>
              </a:rPr>
              <a:t>password.</a:t>
            </a:r>
            <a:endParaRPr sz="1800" dirty="0">
              <a:latin typeface="Arial"/>
              <a:cs typeface="Aria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2244" y="694690"/>
            <a:ext cx="7513955" cy="234124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How </a:t>
            </a:r>
            <a:r>
              <a:rPr sz="2400" b="1" dirty="0">
                <a:latin typeface="Arial"/>
                <a:cs typeface="Arial"/>
              </a:rPr>
              <a:t>to</a:t>
            </a:r>
            <a:r>
              <a:rPr sz="2400" b="1" spc="-5" dirty="0">
                <a:latin typeface="Arial"/>
                <a:cs typeface="Arial"/>
              </a:rPr>
              <a:t> install</a:t>
            </a:r>
            <a:endParaRPr sz="2400" dirty="0">
              <a:latin typeface="Arial"/>
              <a:cs typeface="Arial"/>
            </a:endParaRPr>
          </a:p>
          <a:p>
            <a:pPr>
              <a:lnSpc>
                <a:spcPct val="100000"/>
              </a:lnSpc>
              <a:spcBef>
                <a:spcPts val="5"/>
              </a:spcBef>
            </a:pPr>
            <a:endParaRPr sz="3950" dirty="0">
              <a:latin typeface="Times New Roman"/>
              <a:cs typeface="Times New Roman"/>
            </a:endParaRPr>
          </a:p>
          <a:p>
            <a:pPr marL="31115">
              <a:lnSpc>
                <a:spcPct val="100000"/>
              </a:lnSpc>
            </a:pPr>
            <a:r>
              <a:rPr sz="1800" spc="-5" dirty="0">
                <a:latin typeface="Arial"/>
                <a:cs typeface="Arial"/>
              </a:rPr>
              <a:t>Step </a:t>
            </a:r>
            <a:r>
              <a:rPr sz="1800" dirty="0">
                <a:latin typeface="Arial"/>
                <a:cs typeface="Arial"/>
              </a:rPr>
              <a:t>6: </a:t>
            </a:r>
            <a:r>
              <a:rPr sz="1800" spc="-5" dirty="0">
                <a:latin typeface="Arial"/>
                <a:cs typeface="Arial"/>
              </a:rPr>
              <a:t>Run </a:t>
            </a:r>
            <a:r>
              <a:rPr sz="1800" dirty="0">
                <a:latin typeface="Arial"/>
                <a:cs typeface="Arial"/>
              </a:rPr>
              <a:t>&amp;</a:t>
            </a:r>
            <a:r>
              <a:rPr sz="1800" spc="-5" dirty="0">
                <a:latin typeface="Arial"/>
                <a:cs typeface="Arial"/>
              </a:rPr>
              <a:t> Install</a:t>
            </a:r>
            <a:endParaRPr sz="1800" dirty="0">
              <a:latin typeface="Arial"/>
              <a:cs typeface="Arial"/>
            </a:endParaRPr>
          </a:p>
          <a:p>
            <a:pPr marL="31115" marR="5080">
              <a:lnSpc>
                <a:spcPct val="200000"/>
              </a:lnSpc>
            </a:pPr>
            <a:r>
              <a:rPr sz="1800" spc="-5" dirty="0">
                <a:latin typeface="Arial"/>
                <a:cs typeface="Arial"/>
              </a:rPr>
              <a:t>Step </a:t>
            </a:r>
            <a:r>
              <a:rPr sz="1800" dirty="0">
                <a:latin typeface="Arial"/>
                <a:cs typeface="Arial"/>
              </a:rPr>
              <a:t>7: </a:t>
            </a:r>
            <a:r>
              <a:rPr sz="1800" spc="-5" dirty="0">
                <a:latin typeface="Arial"/>
                <a:cs typeface="Arial"/>
              </a:rPr>
              <a:t>Login in Admin Panel (localhost/your folder name/ </a:t>
            </a:r>
            <a:r>
              <a:rPr sz="1800" spc="-10" dirty="0">
                <a:latin typeface="Arial"/>
                <a:cs typeface="Arial"/>
              </a:rPr>
              <a:t>wp-login.php)  </a:t>
            </a:r>
            <a:r>
              <a:rPr sz="1800" dirty="0">
                <a:latin typeface="Arial"/>
                <a:cs typeface="Arial"/>
              </a:rPr>
              <a:t>Step 8: </a:t>
            </a:r>
            <a:r>
              <a:rPr sz="1800" spc="-15" dirty="0">
                <a:latin typeface="Arial"/>
                <a:cs typeface="Arial"/>
              </a:rPr>
              <a:t>Visit </a:t>
            </a:r>
            <a:r>
              <a:rPr sz="1800" spc="-5" dirty="0">
                <a:latin typeface="Arial"/>
                <a:cs typeface="Arial"/>
              </a:rPr>
              <a:t>front </a:t>
            </a:r>
            <a:r>
              <a:rPr sz="1800" dirty="0">
                <a:latin typeface="Arial"/>
                <a:cs typeface="Arial"/>
              </a:rPr>
              <a:t>site </a:t>
            </a:r>
            <a:r>
              <a:rPr sz="1800" spc="-5" dirty="0">
                <a:latin typeface="Arial"/>
                <a:cs typeface="Arial"/>
              </a:rPr>
              <a:t>and </a:t>
            </a:r>
            <a:r>
              <a:rPr sz="1800" spc="-10" dirty="0">
                <a:latin typeface="Arial"/>
                <a:cs typeface="Arial"/>
              </a:rPr>
              <a:t>you </a:t>
            </a:r>
            <a:r>
              <a:rPr sz="1800" spc="-5" dirty="0">
                <a:latin typeface="Arial"/>
                <a:cs typeface="Arial"/>
              </a:rPr>
              <a:t>have successfully installed </a:t>
            </a:r>
            <a:r>
              <a:rPr sz="1800" spc="-10" dirty="0">
                <a:latin typeface="Arial"/>
                <a:cs typeface="Arial"/>
              </a:rPr>
              <a:t>your</a:t>
            </a:r>
            <a:r>
              <a:rPr sz="1800" spc="185" dirty="0">
                <a:latin typeface="Arial"/>
                <a:cs typeface="Arial"/>
              </a:rPr>
              <a:t> </a:t>
            </a:r>
            <a:r>
              <a:rPr sz="1800" spc="-10" dirty="0" err="1">
                <a:latin typeface="Arial"/>
                <a:cs typeface="Arial"/>
              </a:rPr>
              <a:t>wordpress</a:t>
            </a:r>
            <a:r>
              <a:rPr sz="1800" spc="-10" dirty="0">
                <a:latin typeface="Arial"/>
                <a:cs typeface="Arial"/>
              </a:rPr>
              <a:t>.</a:t>
            </a:r>
            <a:endParaRPr sz="1800" dirty="0">
              <a:latin typeface="Arial"/>
              <a:cs typeface="Arial"/>
            </a:endParaRPr>
          </a:p>
        </p:txBody>
      </p:sp>
      <p:sp>
        <p:nvSpPr>
          <p:cNvPr id="3" name="object 3"/>
          <p:cNvSpPr/>
          <p:nvPr/>
        </p:nvSpPr>
        <p:spPr>
          <a:xfrm>
            <a:off x="621791" y="3567684"/>
            <a:ext cx="3651504" cy="2357628"/>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3962400" y="2743200"/>
            <a:ext cx="3128518" cy="596900"/>
          </a:xfrm>
          <a:prstGeom prst="rect">
            <a:avLst/>
          </a:prstGeom>
          <a:blipFill>
            <a:blip r:embed="rId2" cstate="print"/>
            <a:stretch>
              <a:fillRect/>
            </a:stretch>
          </a:blipFill>
        </p:spPr>
        <p:txBody>
          <a:bodyPr wrap="square" lIns="0" tIns="0" rIns="0" bIns="0" rtlCol="0"/>
          <a:lstStyle/>
          <a:p>
            <a:endParaRPr/>
          </a:p>
        </p:txBody>
      </p:sp>
      <p:sp>
        <p:nvSpPr>
          <p:cNvPr id="6" name="Slide Number Placeholder 5"/>
          <p:cNvSpPr>
            <a:spLocks noGrp="1"/>
          </p:cNvSpPr>
          <p:nvPr>
            <p:ph type="sldNum" sz="quarter" idx="7"/>
          </p:nvPr>
        </p:nvSpPr>
        <p:spPr/>
        <p:txBody>
          <a:bodyPr/>
          <a:lstStyle/>
          <a:p>
            <a:fld id="{B6F15528-21DE-4FAA-801E-634DDDAF4B2B}"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11497" y="2821685"/>
            <a:ext cx="4025900" cy="848360"/>
          </a:xfrm>
          <a:prstGeom prst="rect">
            <a:avLst/>
          </a:prstGeom>
        </p:spPr>
        <p:txBody>
          <a:bodyPr vert="horz" wrap="square" lIns="0" tIns="12700" rIns="0" bIns="0" rtlCol="0">
            <a:spAutoFit/>
          </a:bodyPr>
          <a:lstStyle/>
          <a:p>
            <a:pPr marL="12700">
              <a:lnSpc>
                <a:spcPct val="100000"/>
              </a:lnSpc>
              <a:spcBef>
                <a:spcPts val="100"/>
              </a:spcBef>
            </a:pPr>
            <a:r>
              <a:rPr sz="5400" b="1" u="none" spc="-5" dirty="0">
                <a:solidFill>
                  <a:srgbClr val="000000"/>
                </a:solidFill>
                <a:latin typeface="Arial"/>
                <a:cs typeface="Arial"/>
              </a:rPr>
              <a:t>Introduction</a:t>
            </a:r>
            <a:endParaRPr sz="5400">
              <a:latin typeface="Arial"/>
              <a:cs typeface="Arial"/>
            </a:endParaRPr>
          </a:p>
        </p:txBody>
      </p:sp>
      <p:sp>
        <p:nvSpPr>
          <p:cNvPr id="4" name="object 4"/>
          <p:cNvSpPr txBox="1"/>
          <p:nvPr/>
        </p:nvSpPr>
        <p:spPr>
          <a:xfrm>
            <a:off x="1235392" y="4191000"/>
            <a:ext cx="9778110" cy="1379220"/>
          </a:xfrm>
          <a:prstGeom prst="rect">
            <a:avLst/>
          </a:prstGeom>
        </p:spPr>
        <p:txBody>
          <a:bodyPr vert="horz" wrap="square" lIns="0" tIns="53975" rIns="0" bIns="0" rtlCol="0">
            <a:spAutoFit/>
          </a:bodyPr>
          <a:lstStyle/>
          <a:p>
            <a:pPr marL="12700" marR="5080" indent="-2540" algn="ctr">
              <a:lnSpc>
                <a:spcPts val="2590"/>
              </a:lnSpc>
              <a:spcBef>
                <a:spcPts val="425"/>
              </a:spcBef>
            </a:pPr>
            <a:r>
              <a:rPr sz="2400" dirty="0">
                <a:latin typeface="Arial"/>
                <a:cs typeface="Arial"/>
              </a:rPr>
              <a:t>WordPress is an online, open source website creation tool  written in PHP. But in non-geek speak, it’s probably the easiest  and most powerful blogging and website content management  system (or CMS) in existence today.</a:t>
            </a:r>
          </a:p>
        </p:txBody>
      </p:sp>
      <p:sp>
        <p:nvSpPr>
          <p:cNvPr id="5" name="object 5"/>
          <p:cNvSpPr/>
          <p:nvPr/>
        </p:nvSpPr>
        <p:spPr>
          <a:xfrm>
            <a:off x="4227576" y="679704"/>
            <a:ext cx="3643883" cy="1761744"/>
          </a:xfrm>
          <a:prstGeom prst="rect">
            <a:avLst/>
          </a:prstGeom>
          <a:blipFill>
            <a:blip r:embed="rId3" cstate="print"/>
            <a:stretch>
              <a:fillRect/>
            </a:stretch>
          </a:blipFill>
        </p:spPr>
        <p:txBody>
          <a:bodyPr wrap="square" lIns="0" tIns="0" rIns="0" bIns="0" rtlCol="0"/>
          <a:lstStyle/>
          <a:p>
            <a:endParaRPr/>
          </a:p>
        </p:txBody>
      </p:sp>
      <p:sp>
        <p:nvSpPr>
          <p:cNvPr id="6" name="Slide Number Placeholder 5"/>
          <p:cNvSpPr>
            <a:spLocks noGrp="1"/>
          </p:cNvSpPr>
          <p:nvPr>
            <p:ph type="sldNum" sz="quarter" idx="7"/>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1726" y="1649729"/>
            <a:ext cx="5909310" cy="756920"/>
          </a:xfrm>
          <a:prstGeom prst="rect">
            <a:avLst/>
          </a:prstGeom>
        </p:spPr>
        <p:txBody>
          <a:bodyPr vert="horz" wrap="square" lIns="0" tIns="12700" rIns="0" bIns="0" rtlCol="0">
            <a:spAutoFit/>
          </a:bodyPr>
          <a:lstStyle/>
          <a:p>
            <a:pPr marL="12700">
              <a:lnSpc>
                <a:spcPct val="100000"/>
              </a:lnSpc>
              <a:spcBef>
                <a:spcPts val="100"/>
              </a:spcBef>
            </a:pPr>
            <a:r>
              <a:rPr sz="4800" b="1" u="none" spc="-5" dirty="0">
                <a:solidFill>
                  <a:srgbClr val="000000"/>
                </a:solidFill>
                <a:latin typeface="Arial"/>
                <a:cs typeface="Arial"/>
              </a:rPr>
              <a:t>What is </a:t>
            </a:r>
            <a:r>
              <a:rPr sz="4800" b="1" u="none" spc="-15" dirty="0" err="1">
                <a:solidFill>
                  <a:srgbClr val="000000"/>
                </a:solidFill>
                <a:latin typeface="Arial"/>
                <a:cs typeface="Arial"/>
              </a:rPr>
              <a:t>Wordpress</a:t>
            </a:r>
            <a:r>
              <a:rPr sz="4800" b="1" u="none" spc="-15" dirty="0">
                <a:solidFill>
                  <a:srgbClr val="000000"/>
                </a:solidFill>
                <a:latin typeface="Arial"/>
                <a:cs typeface="Arial"/>
              </a:rPr>
              <a:t>?</a:t>
            </a:r>
            <a:endParaRPr sz="4800" dirty="0">
              <a:latin typeface="Arial"/>
              <a:cs typeface="Arial"/>
            </a:endParaRPr>
          </a:p>
        </p:txBody>
      </p:sp>
      <p:sp>
        <p:nvSpPr>
          <p:cNvPr id="3" name="object 3"/>
          <p:cNvSpPr txBox="1">
            <a:spLocks noGrp="1"/>
          </p:cNvSpPr>
          <p:nvPr>
            <p:ph type="body" idx="1"/>
          </p:nvPr>
        </p:nvSpPr>
        <p:spPr>
          <a:xfrm>
            <a:off x="1079398" y="2596134"/>
            <a:ext cx="10033203" cy="2183290"/>
          </a:xfrm>
          <a:prstGeom prst="rect">
            <a:avLst/>
          </a:prstGeom>
        </p:spPr>
        <p:txBody>
          <a:bodyPr vert="horz" wrap="square" lIns="0" tIns="53975" rIns="0" bIns="0" rtlCol="0">
            <a:spAutoFit/>
          </a:bodyPr>
          <a:lstStyle/>
          <a:p>
            <a:pPr marL="85725" marR="84455" algn="ctr">
              <a:lnSpc>
                <a:spcPts val="2590"/>
              </a:lnSpc>
              <a:spcBef>
                <a:spcPts val="425"/>
              </a:spcBef>
            </a:pPr>
            <a:r>
              <a:rPr dirty="0"/>
              <a:t>WordPress is highly customizable, and has literally thousands of plugin pieces of  software so you can use your site for just about anything.</a:t>
            </a:r>
          </a:p>
          <a:p>
            <a:pPr marL="10795" marR="5080" algn="ctr">
              <a:lnSpc>
                <a:spcPts val="2590"/>
              </a:lnSpc>
              <a:spcBef>
                <a:spcPts val="1015"/>
              </a:spcBef>
            </a:pPr>
            <a:r>
              <a:rPr dirty="0"/>
              <a:t>If you’re ever curious about who uses WordPress, head on over to the WordPress  site showcase and you’ll be impressed by the number of well-known sites and  famous people using WordPress to power their websites.</a:t>
            </a:r>
          </a:p>
        </p:txBody>
      </p:sp>
      <p:sp>
        <p:nvSpPr>
          <p:cNvPr id="4" name="Slide Number Placeholder 3"/>
          <p:cNvSpPr>
            <a:spLocks noGrp="1"/>
          </p:cNvSpPr>
          <p:nvPr>
            <p:ph type="sldNum" sz="quarter" idx="7"/>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000" y="2667000"/>
            <a:ext cx="9242425" cy="1859483"/>
          </a:xfrm>
          <a:prstGeom prst="rect">
            <a:avLst/>
          </a:prstGeom>
        </p:spPr>
        <p:txBody>
          <a:bodyPr vert="horz" wrap="square" lIns="0" tIns="12700" rIns="0" bIns="0" rtlCol="0">
            <a:spAutoFit/>
          </a:bodyPr>
          <a:lstStyle/>
          <a:p>
            <a:pPr marL="12700" marR="5080" algn="ctr">
              <a:lnSpc>
                <a:spcPct val="100000"/>
              </a:lnSpc>
              <a:spcBef>
                <a:spcPts val="100"/>
              </a:spcBef>
              <a:tabLst>
                <a:tab pos="5109210" algn="l"/>
              </a:tabLst>
            </a:pPr>
            <a:r>
              <a:rPr sz="2400" dirty="0">
                <a:latin typeface="Arial"/>
                <a:cs typeface="Arial"/>
              </a:rPr>
              <a:t>You’re in good company if you use WordPress to publish on the web. Many  famous blogs, news outlets, music sites, Fortune 500 companies and  celebrities are using WordPress. For example, famous blogs like Mashable  and TechCrunch are both on WordPress</a:t>
            </a:r>
            <a:r>
              <a:rPr sz="2400" dirty="0" smtClean="0">
                <a:latin typeface="Arial"/>
                <a:cs typeface="Arial"/>
              </a:rPr>
              <a:t>.</a:t>
            </a:r>
            <a:endParaRPr sz="2400" dirty="0">
              <a:latin typeface="Arial"/>
              <a:cs typeface="Arial"/>
            </a:endParaRPr>
          </a:p>
        </p:txBody>
      </p:sp>
      <p:sp>
        <p:nvSpPr>
          <p:cNvPr id="4" name="object 4"/>
          <p:cNvSpPr txBox="1"/>
          <p:nvPr/>
        </p:nvSpPr>
        <p:spPr>
          <a:xfrm>
            <a:off x="304800" y="228600"/>
            <a:ext cx="28194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What </a:t>
            </a:r>
            <a:r>
              <a:rPr sz="1800" b="1" spc="-5" dirty="0">
                <a:latin typeface="Arial"/>
                <a:cs typeface="Arial"/>
              </a:rPr>
              <a:t>is</a:t>
            </a:r>
            <a:r>
              <a:rPr sz="1800" b="1" spc="-45" dirty="0">
                <a:latin typeface="Arial"/>
                <a:cs typeface="Arial"/>
              </a:rPr>
              <a:t> </a:t>
            </a:r>
            <a:r>
              <a:rPr sz="1800" b="1" spc="-10" dirty="0" err="1">
                <a:latin typeface="Arial"/>
                <a:cs typeface="Arial"/>
              </a:rPr>
              <a:t>Wordpress</a:t>
            </a:r>
            <a:r>
              <a:rPr sz="1800" b="1" spc="-10" dirty="0">
                <a:latin typeface="Arial"/>
                <a:cs typeface="Arial"/>
              </a:rPr>
              <a:t>?</a:t>
            </a:r>
            <a:endParaRPr sz="1800" b="1" dirty="0">
              <a:latin typeface="Arial"/>
              <a:cs typeface="Arial"/>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2485" y="1649729"/>
            <a:ext cx="6523990" cy="756920"/>
          </a:xfrm>
          <a:prstGeom prst="rect">
            <a:avLst/>
          </a:prstGeom>
        </p:spPr>
        <p:txBody>
          <a:bodyPr vert="horz" wrap="square" lIns="0" tIns="12700" rIns="0" bIns="0" rtlCol="0">
            <a:spAutoFit/>
          </a:bodyPr>
          <a:lstStyle/>
          <a:p>
            <a:pPr marL="12700">
              <a:lnSpc>
                <a:spcPct val="100000"/>
              </a:lnSpc>
              <a:spcBef>
                <a:spcPts val="100"/>
              </a:spcBef>
            </a:pPr>
            <a:r>
              <a:rPr sz="4800" b="1" u="none" spc="-5" dirty="0">
                <a:solidFill>
                  <a:srgbClr val="000000"/>
                </a:solidFill>
                <a:latin typeface="Arial"/>
                <a:cs typeface="Arial"/>
              </a:rPr>
              <a:t>Benefits </a:t>
            </a:r>
            <a:r>
              <a:rPr sz="4800" b="1" u="none" dirty="0">
                <a:solidFill>
                  <a:srgbClr val="000000"/>
                </a:solidFill>
                <a:latin typeface="Arial"/>
                <a:cs typeface="Arial"/>
              </a:rPr>
              <a:t>of</a:t>
            </a:r>
            <a:r>
              <a:rPr sz="4800" b="1" u="none" spc="-15" dirty="0">
                <a:solidFill>
                  <a:srgbClr val="000000"/>
                </a:solidFill>
                <a:latin typeface="Arial"/>
                <a:cs typeface="Arial"/>
              </a:rPr>
              <a:t> </a:t>
            </a:r>
            <a:r>
              <a:rPr sz="4800" b="1" u="none" spc="-10" dirty="0" err="1">
                <a:solidFill>
                  <a:srgbClr val="000000"/>
                </a:solidFill>
                <a:latin typeface="Arial"/>
                <a:cs typeface="Arial"/>
              </a:rPr>
              <a:t>Wordpress</a:t>
            </a:r>
            <a:endParaRPr sz="4800" dirty="0">
              <a:latin typeface="Arial"/>
              <a:cs typeface="Arial"/>
            </a:endParaRPr>
          </a:p>
        </p:txBody>
      </p:sp>
      <p:sp>
        <p:nvSpPr>
          <p:cNvPr id="3" name="object 3"/>
          <p:cNvSpPr txBox="1"/>
          <p:nvPr/>
        </p:nvSpPr>
        <p:spPr>
          <a:xfrm>
            <a:off x="958088" y="2707894"/>
            <a:ext cx="10346690" cy="1836420"/>
          </a:xfrm>
          <a:prstGeom prst="rect">
            <a:avLst/>
          </a:prstGeom>
        </p:spPr>
        <p:txBody>
          <a:bodyPr vert="horz" wrap="square" lIns="0" tIns="53975" rIns="0" bIns="0" rtlCol="0">
            <a:spAutoFit/>
          </a:bodyPr>
          <a:lstStyle/>
          <a:p>
            <a:pPr marL="245745" marR="240665" algn="ctr">
              <a:lnSpc>
                <a:spcPts val="2590"/>
              </a:lnSpc>
              <a:spcBef>
                <a:spcPts val="425"/>
              </a:spcBef>
            </a:pPr>
            <a:r>
              <a:rPr sz="2400" spc="-160" dirty="0">
                <a:latin typeface="Arial"/>
                <a:cs typeface="Arial"/>
              </a:rPr>
              <a:t>WordPress </a:t>
            </a:r>
            <a:r>
              <a:rPr sz="2400" spc="-125" dirty="0">
                <a:latin typeface="Arial"/>
                <a:cs typeface="Arial"/>
              </a:rPr>
              <a:t>is </a:t>
            </a:r>
            <a:r>
              <a:rPr sz="2400" spc="-80" dirty="0">
                <a:latin typeface="Arial"/>
                <a:cs typeface="Arial"/>
              </a:rPr>
              <a:t>highly </a:t>
            </a:r>
            <a:r>
              <a:rPr sz="2400" spc="-105" dirty="0">
                <a:latin typeface="Arial"/>
                <a:cs typeface="Arial"/>
              </a:rPr>
              <a:t>customizable, </a:t>
            </a:r>
            <a:r>
              <a:rPr sz="2400" spc="-114" dirty="0">
                <a:latin typeface="Arial"/>
                <a:cs typeface="Arial"/>
              </a:rPr>
              <a:t>and </a:t>
            </a:r>
            <a:r>
              <a:rPr sz="2400" spc="-180" dirty="0">
                <a:latin typeface="Arial"/>
                <a:cs typeface="Arial"/>
              </a:rPr>
              <a:t>has </a:t>
            </a:r>
            <a:r>
              <a:rPr sz="2400" spc="-30" dirty="0">
                <a:latin typeface="Arial"/>
                <a:cs typeface="Arial"/>
              </a:rPr>
              <a:t>literally </a:t>
            </a:r>
            <a:r>
              <a:rPr sz="2400" spc="-105" dirty="0">
                <a:latin typeface="Arial"/>
                <a:cs typeface="Arial"/>
              </a:rPr>
              <a:t>thousands </a:t>
            </a:r>
            <a:r>
              <a:rPr sz="2400" spc="-5" dirty="0">
                <a:latin typeface="Arial"/>
                <a:cs typeface="Arial"/>
              </a:rPr>
              <a:t>of </a:t>
            </a:r>
            <a:r>
              <a:rPr sz="2400" spc="-70" dirty="0">
                <a:latin typeface="Arial"/>
                <a:cs typeface="Arial"/>
              </a:rPr>
              <a:t>plugin </a:t>
            </a:r>
            <a:r>
              <a:rPr sz="2400" spc="-135" dirty="0">
                <a:latin typeface="Arial"/>
                <a:cs typeface="Arial"/>
              </a:rPr>
              <a:t>pieces</a:t>
            </a:r>
            <a:r>
              <a:rPr sz="2400" spc="-450" dirty="0">
                <a:latin typeface="Arial"/>
                <a:cs typeface="Arial"/>
              </a:rPr>
              <a:t> </a:t>
            </a:r>
            <a:r>
              <a:rPr sz="2400" spc="-10" dirty="0">
                <a:latin typeface="Arial"/>
                <a:cs typeface="Arial"/>
              </a:rPr>
              <a:t>of  </a:t>
            </a:r>
            <a:r>
              <a:rPr sz="2400" spc="-65" dirty="0">
                <a:latin typeface="Arial"/>
                <a:cs typeface="Arial"/>
              </a:rPr>
              <a:t>software </a:t>
            </a:r>
            <a:r>
              <a:rPr sz="2400" spc="-170" dirty="0">
                <a:latin typeface="Arial"/>
                <a:cs typeface="Arial"/>
              </a:rPr>
              <a:t>so </a:t>
            </a:r>
            <a:r>
              <a:rPr sz="2400" spc="-100" dirty="0">
                <a:latin typeface="Arial"/>
                <a:cs typeface="Arial"/>
              </a:rPr>
              <a:t>you </a:t>
            </a:r>
            <a:r>
              <a:rPr sz="2400" spc="-155" dirty="0">
                <a:latin typeface="Arial"/>
                <a:cs typeface="Arial"/>
              </a:rPr>
              <a:t>can </a:t>
            </a:r>
            <a:r>
              <a:rPr sz="2400" spc="-165" dirty="0">
                <a:latin typeface="Arial"/>
                <a:cs typeface="Arial"/>
              </a:rPr>
              <a:t>use </a:t>
            </a:r>
            <a:r>
              <a:rPr sz="2400" spc="-65" dirty="0">
                <a:latin typeface="Arial"/>
                <a:cs typeface="Arial"/>
              </a:rPr>
              <a:t>your </a:t>
            </a:r>
            <a:r>
              <a:rPr sz="2400" spc="-75" dirty="0">
                <a:latin typeface="Arial"/>
                <a:cs typeface="Arial"/>
              </a:rPr>
              <a:t>site </a:t>
            </a:r>
            <a:r>
              <a:rPr sz="2400" spc="-10" dirty="0">
                <a:latin typeface="Arial"/>
                <a:cs typeface="Arial"/>
              </a:rPr>
              <a:t>for </a:t>
            </a:r>
            <a:r>
              <a:rPr sz="2400" spc="-50" dirty="0">
                <a:latin typeface="Arial"/>
                <a:cs typeface="Arial"/>
              </a:rPr>
              <a:t>just </a:t>
            </a:r>
            <a:r>
              <a:rPr sz="2400" spc="-55" dirty="0">
                <a:latin typeface="Arial"/>
                <a:cs typeface="Arial"/>
              </a:rPr>
              <a:t>about</a:t>
            </a:r>
            <a:r>
              <a:rPr sz="2400" spc="-475" dirty="0">
                <a:latin typeface="Arial"/>
                <a:cs typeface="Arial"/>
              </a:rPr>
              <a:t> </a:t>
            </a:r>
            <a:r>
              <a:rPr sz="2400" spc="-75" dirty="0">
                <a:latin typeface="Arial"/>
                <a:cs typeface="Arial"/>
              </a:rPr>
              <a:t>anything.</a:t>
            </a:r>
            <a:endParaRPr sz="2400" dirty="0">
              <a:latin typeface="Arial"/>
              <a:cs typeface="Arial"/>
            </a:endParaRPr>
          </a:p>
          <a:p>
            <a:pPr marL="12700" marR="5080" algn="ctr">
              <a:lnSpc>
                <a:spcPct val="90100"/>
              </a:lnSpc>
              <a:spcBef>
                <a:spcPts val="969"/>
              </a:spcBef>
            </a:pPr>
            <a:r>
              <a:rPr sz="2400" spc="-180" dirty="0">
                <a:latin typeface="Arial"/>
                <a:cs typeface="Arial"/>
              </a:rPr>
              <a:t>Since </a:t>
            </a:r>
            <a:r>
              <a:rPr sz="2400" spc="-160" dirty="0">
                <a:latin typeface="Arial"/>
                <a:cs typeface="Arial"/>
              </a:rPr>
              <a:t>WordPress </a:t>
            </a:r>
            <a:r>
              <a:rPr sz="2400" spc="-125" dirty="0">
                <a:latin typeface="Arial"/>
                <a:cs typeface="Arial"/>
              </a:rPr>
              <a:t>is </a:t>
            </a:r>
            <a:r>
              <a:rPr sz="2400" spc="-95" dirty="0">
                <a:latin typeface="Arial"/>
                <a:cs typeface="Arial"/>
              </a:rPr>
              <a:t>open </a:t>
            </a:r>
            <a:r>
              <a:rPr sz="2400" spc="-120" dirty="0">
                <a:latin typeface="Arial"/>
                <a:cs typeface="Arial"/>
              </a:rPr>
              <a:t>source, </a:t>
            </a:r>
            <a:r>
              <a:rPr sz="2400" spc="-30" dirty="0">
                <a:latin typeface="Arial"/>
                <a:cs typeface="Arial"/>
              </a:rPr>
              <a:t>it’s </a:t>
            </a:r>
            <a:r>
              <a:rPr sz="2400" spc="-55" dirty="0">
                <a:latin typeface="Arial"/>
                <a:cs typeface="Arial"/>
              </a:rPr>
              <a:t>free. </a:t>
            </a:r>
            <a:r>
              <a:rPr sz="2400" spc="-120" dirty="0">
                <a:latin typeface="Arial"/>
                <a:cs typeface="Arial"/>
              </a:rPr>
              <a:t>That’s </a:t>
            </a:r>
            <a:r>
              <a:rPr sz="2400" spc="-145" dirty="0">
                <a:latin typeface="Arial"/>
                <a:cs typeface="Arial"/>
              </a:rPr>
              <a:t>always </a:t>
            </a:r>
            <a:r>
              <a:rPr sz="2400" spc="-185" dirty="0">
                <a:latin typeface="Arial"/>
                <a:cs typeface="Arial"/>
              </a:rPr>
              <a:t>a </a:t>
            </a:r>
            <a:r>
              <a:rPr sz="2400" spc="-110" dirty="0">
                <a:latin typeface="Arial"/>
                <a:cs typeface="Arial"/>
              </a:rPr>
              <a:t>bonus. </a:t>
            </a:r>
            <a:r>
              <a:rPr sz="2400" spc="-120" dirty="0">
                <a:latin typeface="Arial"/>
                <a:cs typeface="Arial"/>
              </a:rPr>
              <a:t>And </a:t>
            </a:r>
            <a:r>
              <a:rPr sz="2400" spc="-125" dirty="0">
                <a:latin typeface="Arial"/>
                <a:cs typeface="Arial"/>
              </a:rPr>
              <a:t>again, </a:t>
            </a:r>
            <a:r>
              <a:rPr sz="2400" spc="-160" dirty="0">
                <a:latin typeface="Arial"/>
                <a:cs typeface="Arial"/>
              </a:rPr>
              <a:t>because  </a:t>
            </a:r>
            <a:r>
              <a:rPr sz="2400" spc="-30" dirty="0">
                <a:latin typeface="Arial"/>
                <a:cs typeface="Arial"/>
              </a:rPr>
              <a:t>it’s </a:t>
            </a:r>
            <a:r>
              <a:rPr sz="2400" spc="-95" dirty="0">
                <a:latin typeface="Arial"/>
                <a:cs typeface="Arial"/>
              </a:rPr>
              <a:t>open </a:t>
            </a:r>
            <a:r>
              <a:rPr sz="2400" spc="-120" dirty="0">
                <a:latin typeface="Arial"/>
                <a:cs typeface="Arial"/>
              </a:rPr>
              <a:t>source, </a:t>
            </a:r>
            <a:r>
              <a:rPr sz="2400" spc="75" dirty="0">
                <a:latin typeface="Arial"/>
                <a:cs typeface="Arial"/>
              </a:rPr>
              <a:t>it </a:t>
            </a:r>
            <a:r>
              <a:rPr sz="2400" spc="-125" dirty="0">
                <a:latin typeface="Arial"/>
                <a:cs typeface="Arial"/>
              </a:rPr>
              <a:t>also </a:t>
            </a:r>
            <a:r>
              <a:rPr sz="2400" spc="-180" dirty="0">
                <a:latin typeface="Arial"/>
                <a:cs typeface="Arial"/>
              </a:rPr>
              <a:t>has </a:t>
            </a:r>
            <a:r>
              <a:rPr sz="2400" spc="-190" dirty="0">
                <a:latin typeface="Arial"/>
                <a:cs typeface="Arial"/>
              </a:rPr>
              <a:t>a </a:t>
            </a:r>
            <a:r>
              <a:rPr sz="2400" spc="-35" dirty="0">
                <a:latin typeface="Arial"/>
                <a:cs typeface="Arial"/>
              </a:rPr>
              <a:t>thriving </a:t>
            </a:r>
            <a:r>
              <a:rPr sz="2400" spc="-65" dirty="0">
                <a:latin typeface="Arial"/>
                <a:cs typeface="Arial"/>
              </a:rPr>
              <a:t>community </a:t>
            </a:r>
            <a:r>
              <a:rPr sz="2400" spc="-5" dirty="0">
                <a:latin typeface="Arial"/>
                <a:cs typeface="Arial"/>
              </a:rPr>
              <a:t>of </a:t>
            </a:r>
            <a:r>
              <a:rPr sz="2400" spc="-105" dirty="0">
                <a:latin typeface="Arial"/>
                <a:cs typeface="Arial"/>
              </a:rPr>
              <a:t>developers </a:t>
            </a:r>
            <a:r>
              <a:rPr sz="2400" spc="-80" dirty="0">
                <a:latin typeface="Arial"/>
                <a:cs typeface="Arial"/>
              </a:rPr>
              <a:t>constantly  </a:t>
            </a:r>
            <a:r>
              <a:rPr sz="2400" spc="-70" dirty="0">
                <a:latin typeface="Arial"/>
                <a:cs typeface="Arial"/>
              </a:rPr>
              <a:t>improving</a:t>
            </a:r>
            <a:r>
              <a:rPr sz="2400" spc="-125" dirty="0">
                <a:latin typeface="Arial"/>
                <a:cs typeface="Arial"/>
              </a:rPr>
              <a:t> </a:t>
            </a:r>
            <a:r>
              <a:rPr sz="2400" spc="-30" dirty="0">
                <a:latin typeface="Arial"/>
                <a:cs typeface="Arial"/>
              </a:rPr>
              <a:t>the</a:t>
            </a:r>
            <a:r>
              <a:rPr sz="2400" spc="-130" dirty="0">
                <a:latin typeface="Arial"/>
                <a:cs typeface="Arial"/>
              </a:rPr>
              <a:t> </a:t>
            </a:r>
            <a:r>
              <a:rPr sz="2400" spc="-65" dirty="0">
                <a:latin typeface="Arial"/>
                <a:cs typeface="Arial"/>
              </a:rPr>
              <a:t>software</a:t>
            </a:r>
            <a:r>
              <a:rPr sz="2400" spc="-120" dirty="0">
                <a:latin typeface="Arial"/>
                <a:cs typeface="Arial"/>
              </a:rPr>
              <a:t> </a:t>
            </a:r>
            <a:r>
              <a:rPr sz="2400" spc="-114" dirty="0">
                <a:latin typeface="Arial"/>
                <a:cs typeface="Arial"/>
              </a:rPr>
              <a:t>and</a:t>
            </a:r>
            <a:r>
              <a:rPr sz="2400" spc="-130" dirty="0">
                <a:latin typeface="Arial"/>
                <a:cs typeface="Arial"/>
              </a:rPr>
              <a:t> </a:t>
            </a:r>
            <a:r>
              <a:rPr sz="2400" spc="-85" dirty="0">
                <a:latin typeface="Arial"/>
                <a:cs typeface="Arial"/>
              </a:rPr>
              <a:t>creating</a:t>
            </a:r>
            <a:r>
              <a:rPr sz="2400" spc="-130" dirty="0">
                <a:latin typeface="Arial"/>
                <a:cs typeface="Arial"/>
              </a:rPr>
              <a:t> </a:t>
            </a:r>
            <a:r>
              <a:rPr sz="2400" spc="-100" dirty="0">
                <a:latin typeface="Arial"/>
                <a:cs typeface="Arial"/>
              </a:rPr>
              <a:t>plugins</a:t>
            </a:r>
            <a:r>
              <a:rPr sz="2400" spc="-120" dirty="0">
                <a:latin typeface="Arial"/>
                <a:cs typeface="Arial"/>
              </a:rPr>
              <a:t> </a:t>
            </a:r>
            <a:r>
              <a:rPr sz="2400" spc="20" dirty="0">
                <a:latin typeface="Arial"/>
                <a:cs typeface="Arial"/>
              </a:rPr>
              <a:t>to</a:t>
            </a:r>
            <a:r>
              <a:rPr sz="2400" spc="-140" dirty="0">
                <a:latin typeface="Arial"/>
                <a:cs typeface="Arial"/>
              </a:rPr>
              <a:t> </a:t>
            </a:r>
            <a:r>
              <a:rPr sz="2400" spc="-125" dirty="0">
                <a:latin typeface="Arial"/>
                <a:cs typeface="Arial"/>
              </a:rPr>
              <a:t>expand</a:t>
            </a:r>
            <a:r>
              <a:rPr sz="2400" spc="-130" dirty="0">
                <a:latin typeface="Arial"/>
                <a:cs typeface="Arial"/>
              </a:rPr>
              <a:t> </a:t>
            </a:r>
            <a:r>
              <a:rPr sz="2400" spc="-30" dirty="0">
                <a:latin typeface="Arial"/>
                <a:cs typeface="Arial"/>
              </a:rPr>
              <a:t>the</a:t>
            </a:r>
            <a:r>
              <a:rPr sz="2400" spc="-110" dirty="0">
                <a:latin typeface="Arial"/>
                <a:cs typeface="Arial"/>
              </a:rPr>
              <a:t> </a:t>
            </a:r>
            <a:r>
              <a:rPr sz="2400" spc="-65" dirty="0">
                <a:latin typeface="Arial"/>
                <a:cs typeface="Arial"/>
              </a:rPr>
              <a:t>software.</a:t>
            </a:r>
            <a:endParaRPr sz="2400" dirty="0">
              <a:latin typeface="Arial"/>
              <a:cs typeface="Aria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70733" y="943178"/>
            <a:ext cx="6983730" cy="1123315"/>
          </a:xfrm>
          <a:prstGeom prst="rect">
            <a:avLst/>
          </a:prstGeom>
        </p:spPr>
        <p:txBody>
          <a:bodyPr vert="horz" wrap="square" lIns="0" tIns="12700" rIns="0" bIns="0" rtlCol="0">
            <a:spAutoFit/>
          </a:bodyPr>
          <a:lstStyle/>
          <a:p>
            <a:pPr marL="1539240" marR="5080" indent="-1527175">
              <a:lnSpc>
                <a:spcPct val="100000"/>
              </a:lnSpc>
              <a:spcBef>
                <a:spcPts val="100"/>
              </a:spcBef>
            </a:pPr>
            <a:r>
              <a:rPr sz="3600" b="1" dirty="0">
                <a:latin typeface="Arial"/>
                <a:cs typeface="Arial"/>
              </a:rPr>
              <a:t>Here are some </a:t>
            </a:r>
            <a:r>
              <a:rPr sz="3600" b="1" spc="-10" dirty="0">
                <a:latin typeface="Arial"/>
                <a:cs typeface="Arial"/>
              </a:rPr>
              <a:t>of </a:t>
            </a:r>
            <a:r>
              <a:rPr sz="3600" b="1" dirty="0">
                <a:latin typeface="Arial"/>
                <a:cs typeface="Arial"/>
              </a:rPr>
              <a:t>the </a:t>
            </a:r>
            <a:r>
              <a:rPr sz="3600" b="1" spc="-5" dirty="0">
                <a:latin typeface="Arial"/>
                <a:cs typeface="Arial"/>
              </a:rPr>
              <a:t>benefits</a:t>
            </a:r>
            <a:r>
              <a:rPr sz="3600" b="1" spc="-55" dirty="0">
                <a:latin typeface="Arial"/>
                <a:cs typeface="Arial"/>
              </a:rPr>
              <a:t> </a:t>
            </a:r>
            <a:r>
              <a:rPr sz="3600" b="1" spc="-10" dirty="0">
                <a:latin typeface="Arial"/>
                <a:cs typeface="Arial"/>
              </a:rPr>
              <a:t>of  </a:t>
            </a:r>
            <a:r>
              <a:rPr sz="3600" b="1" spc="-5" dirty="0">
                <a:latin typeface="Arial"/>
                <a:cs typeface="Arial"/>
              </a:rPr>
              <a:t>using</a:t>
            </a:r>
            <a:r>
              <a:rPr sz="3600" b="1" spc="-20" dirty="0">
                <a:latin typeface="Arial"/>
                <a:cs typeface="Arial"/>
              </a:rPr>
              <a:t> </a:t>
            </a:r>
            <a:r>
              <a:rPr sz="3600" b="1" spc="-10" dirty="0">
                <a:latin typeface="Arial"/>
                <a:cs typeface="Arial"/>
              </a:rPr>
              <a:t>WordPress:</a:t>
            </a:r>
            <a:endParaRPr sz="3600" dirty="0">
              <a:latin typeface="Arial"/>
              <a:cs typeface="Arial"/>
            </a:endParaRPr>
          </a:p>
        </p:txBody>
      </p:sp>
      <p:sp>
        <p:nvSpPr>
          <p:cNvPr id="3" name="object 3"/>
          <p:cNvSpPr txBox="1"/>
          <p:nvPr/>
        </p:nvSpPr>
        <p:spPr>
          <a:xfrm>
            <a:off x="4979670" y="2620721"/>
            <a:ext cx="3222625" cy="2495550"/>
          </a:xfrm>
          <a:prstGeom prst="rect">
            <a:avLst/>
          </a:prstGeom>
        </p:spPr>
        <p:txBody>
          <a:bodyPr vert="horz" wrap="square" lIns="0" tIns="12700" rIns="0" bIns="0" rtlCol="0">
            <a:spAutoFit/>
          </a:bodyPr>
          <a:lstStyle/>
          <a:p>
            <a:pPr marL="299085" indent="-286385">
              <a:lnSpc>
                <a:spcPct val="100000"/>
              </a:lnSpc>
              <a:spcBef>
                <a:spcPts val="100"/>
              </a:spcBef>
              <a:buChar char="•"/>
              <a:tabLst>
                <a:tab pos="299085" algn="l"/>
                <a:tab pos="299720" algn="l"/>
              </a:tabLst>
            </a:pPr>
            <a:r>
              <a:rPr sz="1800" spc="-75" dirty="0">
                <a:latin typeface="Arial"/>
                <a:cs typeface="Arial"/>
              </a:rPr>
              <a:t>Software </a:t>
            </a:r>
            <a:r>
              <a:rPr sz="1800" spc="-100" dirty="0">
                <a:latin typeface="Arial"/>
                <a:cs typeface="Arial"/>
              </a:rPr>
              <a:t>is</a:t>
            </a:r>
            <a:r>
              <a:rPr sz="1800" spc="-105" dirty="0">
                <a:latin typeface="Arial"/>
                <a:cs typeface="Arial"/>
              </a:rPr>
              <a:t> </a:t>
            </a:r>
            <a:r>
              <a:rPr sz="1800" spc="-125" dirty="0">
                <a:latin typeface="Arial"/>
                <a:cs typeface="Arial"/>
              </a:rPr>
              <a:t>Free</a:t>
            </a:r>
            <a:endParaRPr sz="1800">
              <a:latin typeface="Arial"/>
              <a:cs typeface="Arial"/>
            </a:endParaRPr>
          </a:p>
          <a:p>
            <a:pPr>
              <a:lnSpc>
                <a:spcPct val="100000"/>
              </a:lnSpc>
              <a:spcBef>
                <a:spcPts val="35"/>
              </a:spcBef>
              <a:buFont typeface="Arial"/>
              <a:buChar char="•"/>
            </a:pPr>
            <a:endParaRPr sz="1850">
              <a:latin typeface="Times New Roman"/>
              <a:cs typeface="Times New Roman"/>
            </a:endParaRPr>
          </a:p>
          <a:p>
            <a:pPr marL="299085" indent="-286385">
              <a:lnSpc>
                <a:spcPct val="100000"/>
              </a:lnSpc>
              <a:buChar char="•"/>
              <a:tabLst>
                <a:tab pos="299085" algn="l"/>
                <a:tab pos="299720" algn="l"/>
              </a:tabLst>
            </a:pPr>
            <a:r>
              <a:rPr sz="1800" spc="-204" dirty="0">
                <a:latin typeface="Arial"/>
                <a:cs typeface="Arial"/>
              </a:rPr>
              <a:t>Easy </a:t>
            </a:r>
            <a:r>
              <a:rPr sz="1800" spc="15" dirty="0">
                <a:latin typeface="Arial"/>
                <a:cs typeface="Arial"/>
              </a:rPr>
              <a:t>to</a:t>
            </a:r>
            <a:r>
              <a:rPr sz="1800" spc="-295" dirty="0">
                <a:latin typeface="Arial"/>
                <a:cs typeface="Arial"/>
              </a:rPr>
              <a:t> </a:t>
            </a:r>
            <a:r>
              <a:rPr sz="1800" spc="-125" dirty="0">
                <a:latin typeface="Arial"/>
                <a:cs typeface="Arial"/>
              </a:rPr>
              <a:t>use</a:t>
            </a:r>
            <a:endParaRPr sz="1800">
              <a:latin typeface="Arial"/>
              <a:cs typeface="Arial"/>
            </a:endParaRPr>
          </a:p>
          <a:p>
            <a:pPr>
              <a:lnSpc>
                <a:spcPct val="100000"/>
              </a:lnSpc>
              <a:spcBef>
                <a:spcPts val="35"/>
              </a:spcBef>
              <a:buFont typeface="Arial"/>
              <a:buChar char="•"/>
            </a:pPr>
            <a:endParaRPr sz="1850">
              <a:latin typeface="Times New Roman"/>
              <a:cs typeface="Times New Roman"/>
            </a:endParaRPr>
          </a:p>
          <a:p>
            <a:pPr marL="299085" indent="-286385">
              <a:lnSpc>
                <a:spcPct val="100000"/>
              </a:lnSpc>
              <a:buChar char="•"/>
              <a:tabLst>
                <a:tab pos="299085" algn="l"/>
                <a:tab pos="299720" algn="l"/>
              </a:tabLst>
            </a:pPr>
            <a:r>
              <a:rPr sz="1800" spc="-60" dirty="0">
                <a:latin typeface="Arial"/>
                <a:cs typeface="Arial"/>
              </a:rPr>
              <a:t>Control </a:t>
            </a:r>
            <a:r>
              <a:rPr sz="1800" spc="-95" dirty="0">
                <a:latin typeface="Arial"/>
                <a:cs typeface="Arial"/>
              </a:rPr>
              <a:t>is </a:t>
            </a:r>
            <a:r>
              <a:rPr sz="1800" spc="-25" dirty="0">
                <a:latin typeface="Arial"/>
                <a:cs typeface="Arial"/>
              </a:rPr>
              <a:t>in </a:t>
            </a:r>
            <a:r>
              <a:rPr sz="1800" spc="-50" dirty="0">
                <a:latin typeface="Arial"/>
                <a:cs typeface="Arial"/>
              </a:rPr>
              <a:t>your</a:t>
            </a:r>
            <a:r>
              <a:rPr sz="1800" spc="-204" dirty="0">
                <a:latin typeface="Arial"/>
                <a:cs typeface="Arial"/>
              </a:rPr>
              <a:t> </a:t>
            </a:r>
            <a:r>
              <a:rPr sz="1800" spc="-105" dirty="0">
                <a:latin typeface="Arial"/>
                <a:cs typeface="Arial"/>
              </a:rPr>
              <a:t>hands</a:t>
            </a:r>
            <a:endParaRPr sz="1800">
              <a:latin typeface="Arial"/>
              <a:cs typeface="Arial"/>
            </a:endParaRPr>
          </a:p>
          <a:p>
            <a:pPr>
              <a:lnSpc>
                <a:spcPct val="100000"/>
              </a:lnSpc>
              <a:spcBef>
                <a:spcPts val="35"/>
              </a:spcBef>
              <a:buFont typeface="Arial"/>
              <a:buChar char="•"/>
            </a:pPr>
            <a:endParaRPr sz="1850">
              <a:latin typeface="Times New Roman"/>
              <a:cs typeface="Times New Roman"/>
            </a:endParaRPr>
          </a:p>
          <a:p>
            <a:pPr marL="299085" indent="-286385">
              <a:lnSpc>
                <a:spcPct val="100000"/>
              </a:lnSpc>
              <a:buChar char="•"/>
              <a:tabLst>
                <a:tab pos="299085" algn="l"/>
                <a:tab pos="299720" algn="l"/>
              </a:tabLst>
            </a:pPr>
            <a:r>
              <a:rPr sz="1800" spc="-315" dirty="0">
                <a:latin typeface="Arial"/>
                <a:cs typeface="Arial"/>
              </a:rPr>
              <a:t>SEO  </a:t>
            </a:r>
            <a:r>
              <a:rPr sz="1800" spc="-110" dirty="0">
                <a:latin typeface="Arial"/>
                <a:cs typeface="Arial"/>
              </a:rPr>
              <a:t>Advantages </a:t>
            </a:r>
            <a:r>
              <a:rPr sz="1800" spc="25" dirty="0">
                <a:latin typeface="Arial"/>
                <a:cs typeface="Arial"/>
              </a:rPr>
              <a:t>&amp; </a:t>
            </a:r>
            <a:r>
              <a:rPr sz="1800" spc="-315" dirty="0">
                <a:latin typeface="Arial"/>
                <a:cs typeface="Arial"/>
              </a:rPr>
              <a:t>SEO</a:t>
            </a:r>
            <a:r>
              <a:rPr sz="1800" spc="-225" dirty="0">
                <a:latin typeface="Arial"/>
                <a:cs typeface="Arial"/>
              </a:rPr>
              <a:t> </a:t>
            </a:r>
            <a:r>
              <a:rPr sz="1800" spc="-70" dirty="0">
                <a:latin typeface="Arial"/>
                <a:cs typeface="Arial"/>
              </a:rPr>
              <a:t>Friendly</a:t>
            </a:r>
            <a:endParaRPr sz="1800">
              <a:latin typeface="Arial"/>
              <a:cs typeface="Arial"/>
            </a:endParaRPr>
          </a:p>
          <a:p>
            <a:pPr>
              <a:lnSpc>
                <a:spcPct val="100000"/>
              </a:lnSpc>
              <a:spcBef>
                <a:spcPts val="30"/>
              </a:spcBef>
              <a:buFont typeface="Arial"/>
              <a:buChar char="•"/>
            </a:pPr>
            <a:endParaRPr sz="1850">
              <a:latin typeface="Times New Roman"/>
              <a:cs typeface="Times New Roman"/>
            </a:endParaRPr>
          </a:p>
          <a:p>
            <a:pPr marL="299085" indent="-286385">
              <a:lnSpc>
                <a:spcPct val="100000"/>
              </a:lnSpc>
              <a:buChar char="•"/>
              <a:tabLst>
                <a:tab pos="299085" algn="l"/>
                <a:tab pos="299720" algn="l"/>
              </a:tabLst>
            </a:pPr>
            <a:r>
              <a:rPr sz="1800" spc="-110" dirty="0">
                <a:latin typeface="Arial"/>
                <a:cs typeface="Arial"/>
              </a:rPr>
              <a:t>Very </a:t>
            </a:r>
            <a:r>
              <a:rPr sz="1800" spc="-135" dirty="0">
                <a:latin typeface="Arial"/>
                <a:cs typeface="Arial"/>
              </a:rPr>
              <a:t>Large </a:t>
            </a:r>
            <a:r>
              <a:rPr sz="1800" spc="-70" dirty="0">
                <a:latin typeface="Arial"/>
                <a:cs typeface="Arial"/>
              </a:rPr>
              <a:t>Community </a:t>
            </a:r>
            <a:r>
              <a:rPr sz="1800" spc="-75" dirty="0">
                <a:latin typeface="Arial"/>
                <a:cs typeface="Arial"/>
              </a:rPr>
              <a:t>Support</a:t>
            </a:r>
            <a:endParaRPr sz="1800">
              <a:latin typeface="Arial"/>
              <a:cs typeface="Aria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616" y="656920"/>
            <a:ext cx="2294255" cy="391795"/>
          </a:xfrm>
          <a:prstGeom prst="rect">
            <a:avLst/>
          </a:prstGeom>
        </p:spPr>
        <p:txBody>
          <a:bodyPr vert="horz" wrap="square" lIns="0" tIns="12700" rIns="0" bIns="0" rtlCol="0">
            <a:spAutoFit/>
          </a:bodyPr>
          <a:lstStyle/>
          <a:p>
            <a:pPr marL="12700">
              <a:lnSpc>
                <a:spcPct val="100000"/>
              </a:lnSpc>
              <a:spcBef>
                <a:spcPts val="100"/>
              </a:spcBef>
            </a:pPr>
            <a:r>
              <a:rPr sz="2400" b="1" u="none" dirty="0">
                <a:solidFill>
                  <a:srgbClr val="000000"/>
                </a:solidFill>
                <a:latin typeface="Arial"/>
                <a:cs typeface="Arial"/>
              </a:rPr>
              <a:t>Software is</a:t>
            </a:r>
            <a:r>
              <a:rPr sz="2400" b="1" u="none" spc="-120" dirty="0">
                <a:solidFill>
                  <a:srgbClr val="000000"/>
                </a:solidFill>
                <a:latin typeface="Arial"/>
                <a:cs typeface="Arial"/>
              </a:rPr>
              <a:t> </a:t>
            </a:r>
            <a:r>
              <a:rPr sz="2400" b="1" u="none" dirty="0">
                <a:solidFill>
                  <a:srgbClr val="000000"/>
                </a:solidFill>
                <a:latin typeface="Arial"/>
                <a:cs typeface="Arial"/>
              </a:rPr>
              <a:t>free</a:t>
            </a:r>
            <a:endParaRPr sz="2400">
              <a:latin typeface="Arial"/>
              <a:cs typeface="Arial"/>
            </a:endParaRPr>
          </a:p>
        </p:txBody>
      </p:sp>
      <p:sp>
        <p:nvSpPr>
          <p:cNvPr id="3" name="object 3"/>
          <p:cNvSpPr txBox="1"/>
          <p:nvPr/>
        </p:nvSpPr>
        <p:spPr>
          <a:xfrm>
            <a:off x="613663" y="1247647"/>
            <a:ext cx="10556875" cy="4362450"/>
          </a:xfrm>
          <a:prstGeom prst="rect">
            <a:avLst/>
          </a:prstGeom>
        </p:spPr>
        <p:txBody>
          <a:bodyPr vert="horz" wrap="square" lIns="0" tIns="13335" rIns="0" bIns="0" rtlCol="0">
            <a:spAutoFit/>
          </a:bodyPr>
          <a:lstStyle/>
          <a:p>
            <a:pPr marL="27940" marR="1199515">
              <a:lnSpc>
                <a:spcPct val="100000"/>
              </a:lnSpc>
              <a:spcBef>
                <a:spcPts val="105"/>
              </a:spcBef>
            </a:pPr>
            <a:r>
              <a:rPr sz="2000" dirty="0">
                <a:latin typeface="Arial"/>
                <a:cs typeface="Arial"/>
              </a:rPr>
              <a:t>How many </a:t>
            </a:r>
            <a:r>
              <a:rPr sz="2000" spc="-5" dirty="0">
                <a:latin typeface="Arial"/>
                <a:cs typeface="Arial"/>
              </a:rPr>
              <a:t>times </a:t>
            </a:r>
            <a:r>
              <a:rPr sz="2000" dirty="0">
                <a:latin typeface="Arial"/>
                <a:cs typeface="Arial"/>
              </a:rPr>
              <a:t>have you been given something for free that is fully functional</a:t>
            </a:r>
            <a:r>
              <a:rPr sz="2000" spc="-204" dirty="0">
                <a:latin typeface="Arial"/>
                <a:cs typeface="Arial"/>
              </a:rPr>
              <a:t> </a:t>
            </a:r>
            <a:r>
              <a:rPr sz="2000" dirty="0">
                <a:latin typeface="Arial"/>
                <a:cs typeface="Arial"/>
              </a:rPr>
              <a:t>and  ready to</a:t>
            </a:r>
            <a:r>
              <a:rPr sz="2000" spc="-50" dirty="0">
                <a:latin typeface="Arial"/>
                <a:cs typeface="Arial"/>
              </a:rPr>
              <a:t> </a:t>
            </a:r>
            <a:r>
              <a:rPr sz="2000" dirty="0">
                <a:latin typeface="Arial"/>
                <a:cs typeface="Arial"/>
              </a:rPr>
              <a:t>use?</a:t>
            </a:r>
          </a:p>
          <a:p>
            <a:pPr>
              <a:lnSpc>
                <a:spcPct val="100000"/>
              </a:lnSpc>
              <a:spcBef>
                <a:spcPts val="40"/>
              </a:spcBef>
            </a:pPr>
            <a:endParaRPr sz="2050" dirty="0">
              <a:latin typeface="Times New Roman"/>
              <a:cs typeface="Times New Roman"/>
            </a:endParaRPr>
          </a:p>
          <a:p>
            <a:pPr marL="27940" marR="676275">
              <a:lnSpc>
                <a:spcPct val="100000"/>
              </a:lnSpc>
            </a:pPr>
            <a:r>
              <a:rPr sz="2000" dirty="0">
                <a:latin typeface="Arial"/>
                <a:cs typeface="Arial"/>
              </a:rPr>
              <a:t>And </a:t>
            </a:r>
            <a:r>
              <a:rPr sz="2000" spc="-5" dirty="0">
                <a:latin typeface="Arial"/>
                <a:cs typeface="Arial"/>
              </a:rPr>
              <a:t>if </a:t>
            </a:r>
            <a:r>
              <a:rPr sz="2000" dirty="0">
                <a:latin typeface="Arial"/>
                <a:cs typeface="Arial"/>
              </a:rPr>
              <a:t>you </a:t>
            </a:r>
            <a:r>
              <a:rPr sz="2000" spc="-5" dirty="0">
                <a:latin typeface="Arial"/>
                <a:cs typeface="Arial"/>
              </a:rPr>
              <a:t>want </a:t>
            </a:r>
            <a:r>
              <a:rPr sz="2000" dirty="0">
                <a:latin typeface="Arial"/>
                <a:cs typeface="Arial"/>
              </a:rPr>
              <a:t>to upscale your site a </a:t>
            </a:r>
            <a:r>
              <a:rPr sz="2000" spc="-5" dirty="0">
                <a:latin typeface="Arial"/>
                <a:cs typeface="Arial"/>
              </a:rPr>
              <a:t>little </a:t>
            </a:r>
            <a:r>
              <a:rPr sz="2000" dirty="0">
                <a:latin typeface="Arial"/>
                <a:cs typeface="Arial"/>
              </a:rPr>
              <a:t>with </a:t>
            </a:r>
            <a:r>
              <a:rPr sz="2000" spc="-5" dirty="0">
                <a:latin typeface="Arial"/>
                <a:cs typeface="Arial"/>
              </a:rPr>
              <a:t>premium </a:t>
            </a:r>
            <a:r>
              <a:rPr sz="2000" dirty="0">
                <a:latin typeface="Arial"/>
                <a:cs typeface="Arial"/>
              </a:rPr>
              <a:t>themes </a:t>
            </a:r>
            <a:r>
              <a:rPr sz="2000" spc="-5" dirty="0">
                <a:latin typeface="Arial"/>
                <a:cs typeface="Arial"/>
              </a:rPr>
              <a:t>and plugins, </a:t>
            </a:r>
            <a:r>
              <a:rPr sz="2000" dirty="0">
                <a:latin typeface="Arial"/>
                <a:cs typeface="Arial"/>
              </a:rPr>
              <a:t>you’re still  going tosave tons of money over what you would pay for a custom designed</a:t>
            </a:r>
            <a:r>
              <a:rPr sz="2000" spc="-245" dirty="0">
                <a:latin typeface="Arial"/>
                <a:cs typeface="Arial"/>
              </a:rPr>
              <a:t> </a:t>
            </a:r>
            <a:r>
              <a:rPr sz="2000" dirty="0">
                <a:latin typeface="Arial"/>
                <a:cs typeface="Arial"/>
              </a:rPr>
              <a:t>site.</a:t>
            </a:r>
          </a:p>
          <a:p>
            <a:pPr>
              <a:lnSpc>
                <a:spcPct val="100000"/>
              </a:lnSpc>
            </a:pPr>
            <a:endParaRPr sz="2200" dirty="0">
              <a:latin typeface="Times New Roman"/>
              <a:cs typeface="Times New Roman"/>
            </a:endParaRPr>
          </a:p>
          <a:p>
            <a:pPr>
              <a:lnSpc>
                <a:spcPct val="100000"/>
              </a:lnSpc>
              <a:spcBef>
                <a:spcPts val="30"/>
              </a:spcBef>
            </a:pPr>
            <a:endParaRPr sz="2550" dirty="0">
              <a:latin typeface="Times New Roman"/>
              <a:cs typeface="Times New Roman"/>
            </a:endParaRPr>
          </a:p>
          <a:p>
            <a:pPr marL="12700">
              <a:lnSpc>
                <a:spcPct val="100000"/>
              </a:lnSpc>
            </a:pPr>
            <a:r>
              <a:rPr sz="2400" b="1" spc="-5" dirty="0">
                <a:latin typeface="Arial"/>
                <a:cs typeface="Arial"/>
              </a:rPr>
              <a:t>Easy </a:t>
            </a:r>
            <a:r>
              <a:rPr sz="2400" b="1" spc="-95" dirty="0">
                <a:latin typeface="Arial"/>
                <a:cs typeface="Arial"/>
              </a:rPr>
              <a:t>To</a:t>
            </a:r>
            <a:r>
              <a:rPr sz="2400" b="1" dirty="0">
                <a:latin typeface="Arial"/>
                <a:cs typeface="Arial"/>
              </a:rPr>
              <a:t> </a:t>
            </a:r>
            <a:r>
              <a:rPr sz="2400" b="1" spc="-5" dirty="0">
                <a:latin typeface="Arial"/>
                <a:cs typeface="Arial"/>
              </a:rPr>
              <a:t>Use</a:t>
            </a:r>
            <a:endParaRPr sz="2400" dirty="0">
              <a:latin typeface="Arial"/>
              <a:cs typeface="Arial"/>
            </a:endParaRPr>
          </a:p>
          <a:p>
            <a:pPr marL="31115" marR="5080">
              <a:lnSpc>
                <a:spcPct val="100000"/>
              </a:lnSpc>
              <a:spcBef>
                <a:spcPts val="1770"/>
              </a:spcBef>
              <a:tabLst>
                <a:tab pos="5622290" algn="l"/>
              </a:tabLst>
            </a:pPr>
            <a:r>
              <a:rPr sz="2000" dirty="0">
                <a:latin typeface="Arial"/>
                <a:cs typeface="Arial"/>
              </a:rPr>
              <a:t>If you can send an email, use Microsoft </a:t>
            </a:r>
            <a:r>
              <a:rPr sz="2000" spc="-5" dirty="0">
                <a:latin typeface="Arial"/>
                <a:cs typeface="Arial"/>
              </a:rPr>
              <a:t>Word, </a:t>
            </a:r>
            <a:r>
              <a:rPr sz="2000" dirty="0">
                <a:latin typeface="Arial"/>
                <a:cs typeface="Arial"/>
              </a:rPr>
              <a:t>or set up a Facebook account, then you can  use </a:t>
            </a:r>
            <a:r>
              <a:rPr sz="2000" spc="-5" dirty="0">
                <a:latin typeface="Arial"/>
                <a:cs typeface="Arial"/>
              </a:rPr>
              <a:t>WordPress. </a:t>
            </a:r>
            <a:r>
              <a:rPr sz="2000" dirty="0">
                <a:latin typeface="Arial"/>
                <a:cs typeface="Arial"/>
              </a:rPr>
              <a:t>In </a:t>
            </a:r>
            <a:r>
              <a:rPr sz="2000" spc="-5" dirty="0">
                <a:latin typeface="Arial"/>
                <a:cs typeface="Arial"/>
              </a:rPr>
              <a:t>other </a:t>
            </a:r>
            <a:r>
              <a:rPr sz="2000" dirty="0">
                <a:latin typeface="Arial"/>
                <a:cs typeface="Arial"/>
              </a:rPr>
              <a:t>words, </a:t>
            </a:r>
            <a:r>
              <a:rPr sz="2000" spc="-5" dirty="0">
                <a:latin typeface="Arial"/>
                <a:cs typeface="Arial"/>
              </a:rPr>
              <a:t>if</a:t>
            </a:r>
            <a:r>
              <a:rPr sz="2000" spc="-125" dirty="0">
                <a:latin typeface="Arial"/>
                <a:cs typeface="Arial"/>
              </a:rPr>
              <a:t> </a:t>
            </a:r>
            <a:r>
              <a:rPr sz="2000" spc="-5" dirty="0">
                <a:latin typeface="Arial"/>
                <a:cs typeface="Arial"/>
              </a:rPr>
              <a:t>you’ve</a:t>
            </a:r>
            <a:r>
              <a:rPr sz="2000" spc="10" dirty="0">
                <a:latin typeface="Arial"/>
                <a:cs typeface="Arial"/>
              </a:rPr>
              <a:t> </a:t>
            </a:r>
            <a:r>
              <a:rPr sz="2000" dirty="0">
                <a:latin typeface="Arial"/>
                <a:cs typeface="Arial"/>
              </a:rPr>
              <a:t>already	</a:t>
            </a:r>
            <a:r>
              <a:rPr sz="2000" spc="-5" dirty="0">
                <a:latin typeface="Arial"/>
                <a:cs typeface="Arial"/>
              </a:rPr>
              <a:t>used </a:t>
            </a:r>
            <a:r>
              <a:rPr sz="2000" dirty="0">
                <a:latin typeface="Arial"/>
                <a:cs typeface="Arial"/>
              </a:rPr>
              <a:t>a </a:t>
            </a:r>
            <a:r>
              <a:rPr sz="2000" spc="-15" dirty="0">
                <a:latin typeface="Arial"/>
                <a:cs typeface="Arial"/>
              </a:rPr>
              <a:t>computer, </a:t>
            </a:r>
            <a:r>
              <a:rPr sz="2000" dirty="0">
                <a:latin typeface="Arial"/>
                <a:cs typeface="Arial"/>
              </a:rPr>
              <a:t>chances </a:t>
            </a:r>
            <a:r>
              <a:rPr sz="2000" spc="-5" dirty="0">
                <a:latin typeface="Arial"/>
                <a:cs typeface="Arial"/>
              </a:rPr>
              <a:t>are you are  already </a:t>
            </a:r>
            <a:r>
              <a:rPr sz="2000" dirty="0">
                <a:latin typeface="Arial"/>
                <a:cs typeface="Arial"/>
              </a:rPr>
              <a:t>skilled </a:t>
            </a:r>
            <a:r>
              <a:rPr sz="2000" spc="-5" dirty="0">
                <a:latin typeface="Arial"/>
                <a:cs typeface="Arial"/>
              </a:rPr>
              <a:t>enough </a:t>
            </a:r>
            <a:r>
              <a:rPr sz="2000" dirty="0">
                <a:latin typeface="Arial"/>
                <a:cs typeface="Arial"/>
              </a:rPr>
              <a:t>for the </a:t>
            </a:r>
            <a:r>
              <a:rPr sz="2000" spc="-5" dirty="0">
                <a:latin typeface="Arial"/>
                <a:cs typeface="Arial"/>
              </a:rPr>
              <a:t>WordPress </a:t>
            </a:r>
            <a:r>
              <a:rPr sz="2000" dirty="0">
                <a:latin typeface="Arial"/>
                <a:cs typeface="Arial"/>
              </a:rPr>
              <a:t>basics. And </a:t>
            </a:r>
            <a:r>
              <a:rPr sz="2000" spc="-5" dirty="0">
                <a:latin typeface="Arial"/>
                <a:cs typeface="Arial"/>
              </a:rPr>
              <a:t>even </a:t>
            </a:r>
            <a:r>
              <a:rPr sz="2000" spc="-20" dirty="0">
                <a:latin typeface="Arial"/>
                <a:cs typeface="Arial"/>
              </a:rPr>
              <a:t>better, </a:t>
            </a:r>
            <a:r>
              <a:rPr sz="2000" spc="-15" dirty="0">
                <a:latin typeface="Arial"/>
                <a:cs typeface="Arial"/>
              </a:rPr>
              <a:t>it’s </a:t>
            </a:r>
            <a:r>
              <a:rPr sz="2000" dirty="0">
                <a:latin typeface="Arial"/>
                <a:cs typeface="Arial"/>
              </a:rPr>
              <a:t>hard to mess </a:t>
            </a:r>
            <a:r>
              <a:rPr sz="2000" spc="-5" dirty="0">
                <a:latin typeface="Arial"/>
                <a:cs typeface="Arial"/>
              </a:rPr>
              <a:t>it up. </a:t>
            </a:r>
            <a:r>
              <a:rPr sz="2000" spc="-65" dirty="0">
                <a:latin typeface="Arial"/>
                <a:cs typeface="Arial"/>
              </a:rPr>
              <a:t>You  </a:t>
            </a:r>
            <a:r>
              <a:rPr sz="2000" dirty="0">
                <a:latin typeface="Arial"/>
                <a:cs typeface="Arial"/>
              </a:rPr>
              <a:t>can easily add and delete pages and posts without accidentally messing up </a:t>
            </a:r>
            <a:r>
              <a:rPr sz="2000" spc="-5" dirty="0">
                <a:latin typeface="Arial"/>
                <a:cs typeface="Arial"/>
              </a:rPr>
              <a:t>the </a:t>
            </a:r>
            <a:r>
              <a:rPr sz="2000" dirty="0">
                <a:latin typeface="Arial"/>
                <a:cs typeface="Arial"/>
              </a:rPr>
              <a:t>overall</a:t>
            </a:r>
            <a:r>
              <a:rPr sz="2000" spc="-200" dirty="0">
                <a:latin typeface="Arial"/>
                <a:cs typeface="Arial"/>
              </a:rPr>
              <a:t> </a:t>
            </a:r>
            <a:r>
              <a:rPr sz="2000" dirty="0">
                <a:latin typeface="Arial"/>
                <a:cs typeface="Arial"/>
              </a:rPr>
              <a:t>design  of your</a:t>
            </a:r>
            <a:r>
              <a:rPr sz="2000" spc="-40" dirty="0">
                <a:latin typeface="Arial"/>
                <a:cs typeface="Arial"/>
              </a:rPr>
              <a:t> </a:t>
            </a:r>
            <a:r>
              <a:rPr sz="2000" dirty="0">
                <a:latin typeface="Arial"/>
                <a:cs typeface="Arial"/>
              </a:rPr>
              <a:t>site.</a:t>
            </a:r>
          </a:p>
        </p:txBody>
      </p:sp>
      <p:sp>
        <p:nvSpPr>
          <p:cNvPr id="4" name="Slide Number Placeholder 3"/>
          <p:cNvSpPr>
            <a:spLocks noGrp="1"/>
          </p:cNvSpPr>
          <p:nvPr>
            <p:ph type="sldNum" sz="quarter" idx="7"/>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616" y="1338148"/>
            <a:ext cx="3558540" cy="391795"/>
          </a:xfrm>
          <a:prstGeom prst="rect">
            <a:avLst/>
          </a:prstGeom>
        </p:spPr>
        <p:txBody>
          <a:bodyPr vert="horz" wrap="square" lIns="0" tIns="12700" rIns="0" bIns="0" rtlCol="0">
            <a:spAutoFit/>
          </a:bodyPr>
          <a:lstStyle/>
          <a:p>
            <a:pPr marL="12700">
              <a:lnSpc>
                <a:spcPct val="100000"/>
              </a:lnSpc>
              <a:spcBef>
                <a:spcPts val="100"/>
              </a:spcBef>
            </a:pPr>
            <a:r>
              <a:rPr sz="2400" b="1" u="none" spc="-5" dirty="0">
                <a:solidFill>
                  <a:srgbClr val="000000"/>
                </a:solidFill>
                <a:latin typeface="Arial"/>
                <a:cs typeface="Arial"/>
              </a:rPr>
              <a:t>Control </a:t>
            </a:r>
            <a:r>
              <a:rPr sz="2400" b="1" u="none" dirty="0">
                <a:solidFill>
                  <a:srgbClr val="000000"/>
                </a:solidFill>
                <a:latin typeface="Arial"/>
                <a:cs typeface="Arial"/>
              </a:rPr>
              <a:t>is in </a:t>
            </a:r>
            <a:r>
              <a:rPr sz="2400" b="1" u="none" spc="-10" dirty="0">
                <a:solidFill>
                  <a:srgbClr val="000000"/>
                </a:solidFill>
                <a:latin typeface="Arial"/>
                <a:cs typeface="Arial"/>
              </a:rPr>
              <a:t>your</a:t>
            </a:r>
            <a:r>
              <a:rPr sz="2400" b="1" u="none" spc="-65" dirty="0">
                <a:solidFill>
                  <a:srgbClr val="000000"/>
                </a:solidFill>
                <a:latin typeface="Arial"/>
                <a:cs typeface="Arial"/>
              </a:rPr>
              <a:t> </a:t>
            </a:r>
            <a:r>
              <a:rPr sz="2400" b="1" u="none" spc="-5" dirty="0">
                <a:solidFill>
                  <a:srgbClr val="000000"/>
                </a:solidFill>
                <a:latin typeface="Arial"/>
                <a:cs typeface="Arial"/>
              </a:rPr>
              <a:t>Hands</a:t>
            </a:r>
            <a:endParaRPr sz="2400">
              <a:latin typeface="Arial"/>
              <a:cs typeface="Arial"/>
            </a:endParaRPr>
          </a:p>
        </p:txBody>
      </p:sp>
      <p:sp>
        <p:nvSpPr>
          <p:cNvPr id="3" name="object 3"/>
          <p:cNvSpPr txBox="1"/>
          <p:nvPr/>
        </p:nvSpPr>
        <p:spPr>
          <a:xfrm>
            <a:off x="623112" y="1928876"/>
            <a:ext cx="10225405" cy="3246120"/>
          </a:xfrm>
          <a:prstGeom prst="rect">
            <a:avLst/>
          </a:prstGeom>
        </p:spPr>
        <p:txBody>
          <a:bodyPr vert="horz" wrap="square" lIns="0" tIns="13335" rIns="0" bIns="0" rtlCol="0">
            <a:spAutoFit/>
          </a:bodyPr>
          <a:lstStyle/>
          <a:p>
            <a:pPr marL="18415" marR="554990">
              <a:lnSpc>
                <a:spcPct val="100000"/>
              </a:lnSpc>
              <a:spcBef>
                <a:spcPts val="105"/>
              </a:spcBef>
            </a:pPr>
            <a:r>
              <a:rPr sz="2000" dirty="0">
                <a:latin typeface="Arial"/>
                <a:cs typeface="Arial"/>
              </a:rPr>
              <a:t>Owning your own site, and being able to make changes to it yourself, is the ultimate</a:t>
            </a:r>
            <a:r>
              <a:rPr sz="2000" spc="-265" dirty="0">
                <a:latin typeface="Arial"/>
                <a:cs typeface="Arial"/>
              </a:rPr>
              <a:t> </a:t>
            </a:r>
            <a:r>
              <a:rPr sz="2000" dirty="0">
                <a:latin typeface="Arial"/>
                <a:cs typeface="Arial"/>
              </a:rPr>
              <a:t>in  </a:t>
            </a:r>
            <a:r>
              <a:rPr sz="2000" spc="-5" dirty="0">
                <a:latin typeface="Arial"/>
                <a:cs typeface="Arial"/>
              </a:rPr>
              <a:t>online </a:t>
            </a:r>
            <a:r>
              <a:rPr sz="2000" dirty="0">
                <a:latin typeface="Arial"/>
                <a:cs typeface="Arial"/>
              </a:rPr>
              <a:t>freedom. </a:t>
            </a:r>
            <a:r>
              <a:rPr sz="2000" spc="-35" dirty="0">
                <a:latin typeface="Arial"/>
                <a:cs typeface="Arial"/>
              </a:rPr>
              <a:t>You’re </a:t>
            </a:r>
            <a:r>
              <a:rPr sz="2000" spc="-5" dirty="0">
                <a:latin typeface="Arial"/>
                <a:cs typeface="Arial"/>
              </a:rPr>
              <a:t>in </a:t>
            </a:r>
            <a:r>
              <a:rPr sz="2000" dirty="0">
                <a:latin typeface="Arial"/>
                <a:cs typeface="Arial"/>
              </a:rPr>
              <a:t>control </a:t>
            </a:r>
            <a:r>
              <a:rPr sz="2000" spc="-5" dirty="0">
                <a:latin typeface="Arial"/>
                <a:cs typeface="Arial"/>
              </a:rPr>
              <a:t>of </a:t>
            </a:r>
            <a:r>
              <a:rPr sz="2000" dirty="0">
                <a:latin typeface="Arial"/>
                <a:cs typeface="Arial"/>
              </a:rPr>
              <a:t>your site — and your</a:t>
            </a:r>
            <a:r>
              <a:rPr sz="2000" spc="-175" dirty="0">
                <a:latin typeface="Arial"/>
                <a:cs typeface="Arial"/>
              </a:rPr>
              <a:t> </a:t>
            </a:r>
            <a:r>
              <a:rPr sz="2000" dirty="0">
                <a:latin typeface="Arial"/>
                <a:cs typeface="Arial"/>
              </a:rPr>
              <a:t>wallet.</a:t>
            </a:r>
            <a:endParaRPr sz="2000">
              <a:latin typeface="Arial"/>
              <a:cs typeface="Arial"/>
            </a:endParaRPr>
          </a:p>
          <a:p>
            <a:pPr>
              <a:lnSpc>
                <a:spcPct val="100000"/>
              </a:lnSpc>
            </a:pPr>
            <a:endParaRPr sz="2200">
              <a:latin typeface="Times New Roman"/>
              <a:cs typeface="Times New Roman"/>
            </a:endParaRPr>
          </a:p>
          <a:p>
            <a:pPr>
              <a:lnSpc>
                <a:spcPct val="100000"/>
              </a:lnSpc>
              <a:spcBef>
                <a:spcPts val="25"/>
              </a:spcBef>
            </a:pPr>
            <a:endParaRPr sz="3000">
              <a:latin typeface="Times New Roman"/>
              <a:cs typeface="Times New Roman"/>
            </a:endParaRPr>
          </a:p>
          <a:p>
            <a:pPr marL="12700">
              <a:lnSpc>
                <a:spcPct val="100000"/>
              </a:lnSpc>
            </a:pPr>
            <a:r>
              <a:rPr sz="2400" b="1" spc="-5" dirty="0">
                <a:latin typeface="Arial"/>
                <a:cs typeface="Arial"/>
              </a:rPr>
              <a:t>SEO Advantages &amp; SEO</a:t>
            </a:r>
            <a:r>
              <a:rPr sz="2400" b="1" spc="-70" dirty="0">
                <a:latin typeface="Arial"/>
                <a:cs typeface="Arial"/>
              </a:rPr>
              <a:t> </a:t>
            </a:r>
            <a:r>
              <a:rPr sz="2400" b="1" spc="-5" dirty="0">
                <a:latin typeface="Arial"/>
                <a:cs typeface="Arial"/>
              </a:rPr>
              <a:t>Friendly</a:t>
            </a:r>
            <a:endParaRPr sz="2400">
              <a:latin typeface="Arial"/>
              <a:cs typeface="Arial"/>
            </a:endParaRPr>
          </a:p>
          <a:p>
            <a:pPr marL="31115">
              <a:lnSpc>
                <a:spcPct val="100000"/>
              </a:lnSpc>
              <a:spcBef>
                <a:spcPts val="2065"/>
              </a:spcBef>
            </a:pPr>
            <a:r>
              <a:rPr sz="2000" dirty="0">
                <a:latin typeface="Arial"/>
                <a:cs typeface="Arial"/>
              </a:rPr>
              <a:t>Search engines love sites that are easy to index and that have frequently</a:t>
            </a:r>
            <a:r>
              <a:rPr sz="2000" spc="-260" dirty="0">
                <a:latin typeface="Arial"/>
                <a:cs typeface="Arial"/>
              </a:rPr>
              <a:t> </a:t>
            </a:r>
            <a:r>
              <a:rPr sz="2000" dirty="0">
                <a:latin typeface="Arial"/>
                <a:cs typeface="Arial"/>
              </a:rPr>
              <a:t>updated</a:t>
            </a:r>
            <a:endParaRPr sz="2000">
              <a:latin typeface="Arial"/>
              <a:cs typeface="Arial"/>
            </a:endParaRPr>
          </a:p>
          <a:p>
            <a:pPr marL="31115" marR="5080">
              <a:lnSpc>
                <a:spcPct val="100000"/>
              </a:lnSpc>
            </a:pPr>
            <a:r>
              <a:rPr sz="2000" spc="-5" dirty="0">
                <a:latin typeface="Arial"/>
                <a:cs typeface="Arial"/>
              </a:rPr>
              <a:t>content. That’s </a:t>
            </a:r>
            <a:r>
              <a:rPr sz="2000" dirty="0">
                <a:latin typeface="Arial"/>
                <a:cs typeface="Arial"/>
              </a:rPr>
              <a:t>where </a:t>
            </a:r>
            <a:r>
              <a:rPr sz="2000" spc="-5" dirty="0">
                <a:latin typeface="Arial"/>
                <a:cs typeface="Arial"/>
              </a:rPr>
              <a:t>blogging </a:t>
            </a:r>
            <a:r>
              <a:rPr sz="2000" dirty="0">
                <a:latin typeface="Arial"/>
                <a:cs typeface="Arial"/>
              </a:rPr>
              <a:t>comes </a:t>
            </a:r>
            <a:r>
              <a:rPr sz="2000" spc="-5" dirty="0">
                <a:latin typeface="Arial"/>
                <a:cs typeface="Arial"/>
              </a:rPr>
              <a:t>in to play </a:t>
            </a:r>
            <a:r>
              <a:rPr sz="2000" dirty="0">
                <a:latin typeface="Arial"/>
                <a:cs typeface="Arial"/>
              </a:rPr>
              <a:t>so </a:t>
            </a:r>
            <a:r>
              <a:rPr sz="2000" spc="-25" dirty="0">
                <a:latin typeface="Arial"/>
                <a:cs typeface="Arial"/>
              </a:rPr>
              <a:t>nicely. </a:t>
            </a:r>
            <a:r>
              <a:rPr sz="2000" dirty="0">
                <a:latin typeface="Arial"/>
                <a:cs typeface="Arial"/>
              </a:rPr>
              <a:t>Just </a:t>
            </a:r>
            <a:r>
              <a:rPr sz="2000" spc="-5" dirty="0">
                <a:latin typeface="Arial"/>
                <a:cs typeface="Arial"/>
              </a:rPr>
              <a:t>by running </a:t>
            </a:r>
            <a:r>
              <a:rPr sz="2000" dirty="0">
                <a:latin typeface="Arial"/>
                <a:cs typeface="Arial"/>
              </a:rPr>
              <a:t>your business </a:t>
            </a:r>
            <a:r>
              <a:rPr sz="2000" spc="-5" dirty="0">
                <a:latin typeface="Arial"/>
                <a:cs typeface="Arial"/>
              </a:rPr>
              <a:t>or  </a:t>
            </a:r>
            <a:r>
              <a:rPr sz="2000" dirty="0">
                <a:latin typeface="Arial"/>
                <a:cs typeface="Arial"/>
              </a:rPr>
              <a:t>personal site </a:t>
            </a:r>
            <a:r>
              <a:rPr sz="2000" spc="-5" dirty="0">
                <a:latin typeface="Arial"/>
                <a:cs typeface="Arial"/>
              </a:rPr>
              <a:t>and </a:t>
            </a:r>
            <a:r>
              <a:rPr sz="2000" dirty="0">
                <a:latin typeface="Arial"/>
                <a:cs typeface="Arial"/>
              </a:rPr>
              <a:t>communicating </a:t>
            </a:r>
            <a:r>
              <a:rPr sz="2000" spc="-5" dirty="0">
                <a:latin typeface="Arial"/>
                <a:cs typeface="Arial"/>
              </a:rPr>
              <a:t>with your </a:t>
            </a:r>
            <a:r>
              <a:rPr sz="2000" dirty="0">
                <a:latin typeface="Arial"/>
                <a:cs typeface="Arial"/>
              </a:rPr>
              <a:t>readers </a:t>
            </a:r>
            <a:r>
              <a:rPr sz="2000" spc="-5" dirty="0">
                <a:latin typeface="Arial"/>
                <a:cs typeface="Arial"/>
              </a:rPr>
              <a:t>in </a:t>
            </a:r>
            <a:r>
              <a:rPr sz="2000" dirty="0">
                <a:latin typeface="Arial"/>
                <a:cs typeface="Arial"/>
              </a:rPr>
              <a:t>a way </a:t>
            </a:r>
            <a:r>
              <a:rPr sz="2000" spc="-10" dirty="0">
                <a:latin typeface="Arial"/>
                <a:cs typeface="Arial"/>
              </a:rPr>
              <a:t>that’s </a:t>
            </a:r>
            <a:r>
              <a:rPr sz="2000" spc="-5" dirty="0">
                <a:latin typeface="Arial"/>
                <a:cs typeface="Arial"/>
              </a:rPr>
              <a:t>natural </a:t>
            </a:r>
            <a:r>
              <a:rPr sz="2000" dirty="0">
                <a:latin typeface="Arial"/>
                <a:cs typeface="Arial"/>
              </a:rPr>
              <a:t>to you, you’ll </a:t>
            </a:r>
            <a:r>
              <a:rPr sz="2000" spc="-5" dirty="0">
                <a:latin typeface="Arial"/>
                <a:cs typeface="Arial"/>
              </a:rPr>
              <a:t>be  </a:t>
            </a:r>
            <a:r>
              <a:rPr sz="2000" dirty="0">
                <a:latin typeface="Arial"/>
                <a:cs typeface="Arial"/>
              </a:rPr>
              <a:t>producing fresh,relevant </a:t>
            </a:r>
            <a:r>
              <a:rPr sz="2000" spc="-5" dirty="0">
                <a:latin typeface="Arial"/>
                <a:cs typeface="Arial"/>
              </a:rPr>
              <a:t>content </a:t>
            </a:r>
            <a:r>
              <a:rPr sz="2000" dirty="0">
                <a:latin typeface="Arial"/>
                <a:cs typeface="Arial"/>
              </a:rPr>
              <a:t>the search </a:t>
            </a:r>
            <a:r>
              <a:rPr sz="2000" spc="-5" dirty="0">
                <a:latin typeface="Arial"/>
                <a:cs typeface="Arial"/>
              </a:rPr>
              <a:t>engines </a:t>
            </a:r>
            <a:r>
              <a:rPr sz="2000" dirty="0">
                <a:latin typeface="Arial"/>
                <a:cs typeface="Arial"/>
              </a:rPr>
              <a:t>can’t </a:t>
            </a:r>
            <a:r>
              <a:rPr sz="2000" spc="-5" dirty="0">
                <a:latin typeface="Arial"/>
                <a:cs typeface="Arial"/>
              </a:rPr>
              <a:t>wait </a:t>
            </a:r>
            <a:r>
              <a:rPr sz="2000" dirty="0">
                <a:latin typeface="Arial"/>
                <a:cs typeface="Arial"/>
              </a:rPr>
              <a:t>to </a:t>
            </a:r>
            <a:r>
              <a:rPr sz="2000" spc="-5" dirty="0">
                <a:latin typeface="Arial"/>
                <a:cs typeface="Arial"/>
              </a:rPr>
              <a:t>get ahold</a:t>
            </a:r>
            <a:r>
              <a:rPr sz="2000" spc="-254" dirty="0">
                <a:latin typeface="Arial"/>
                <a:cs typeface="Arial"/>
              </a:rPr>
              <a:t> </a:t>
            </a:r>
            <a:r>
              <a:rPr sz="2000" spc="-5" dirty="0">
                <a:latin typeface="Arial"/>
                <a:cs typeface="Arial"/>
              </a:rPr>
              <a:t>of.</a:t>
            </a:r>
            <a:endParaRPr sz="2000">
              <a:latin typeface="Arial"/>
              <a:cs typeface="Arial"/>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3112" y="1313815"/>
            <a:ext cx="4596130" cy="391160"/>
          </a:xfrm>
          <a:prstGeom prst="rect">
            <a:avLst/>
          </a:prstGeom>
        </p:spPr>
        <p:txBody>
          <a:bodyPr vert="horz" wrap="square" lIns="0" tIns="12700" rIns="0" bIns="0" rtlCol="0">
            <a:spAutoFit/>
          </a:bodyPr>
          <a:lstStyle/>
          <a:p>
            <a:pPr marL="12700">
              <a:lnSpc>
                <a:spcPct val="100000"/>
              </a:lnSpc>
              <a:spcBef>
                <a:spcPts val="100"/>
              </a:spcBef>
            </a:pPr>
            <a:r>
              <a:rPr sz="2400" b="1" u="none" spc="-40" dirty="0">
                <a:solidFill>
                  <a:srgbClr val="000000"/>
                </a:solidFill>
                <a:latin typeface="Arial"/>
                <a:cs typeface="Arial"/>
              </a:rPr>
              <a:t>Very </a:t>
            </a:r>
            <a:r>
              <a:rPr sz="2400" b="1" u="none" spc="-5" dirty="0">
                <a:solidFill>
                  <a:srgbClr val="000000"/>
                </a:solidFill>
                <a:latin typeface="Arial"/>
                <a:cs typeface="Arial"/>
              </a:rPr>
              <a:t>Large Community</a:t>
            </a:r>
            <a:r>
              <a:rPr sz="2400" b="1" u="none" spc="40" dirty="0">
                <a:solidFill>
                  <a:srgbClr val="000000"/>
                </a:solidFill>
                <a:latin typeface="Arial"/>
                <a:cs typeface="Arial"/>
              </a:rPr>
              <a:t> </a:t>
            </a:r>
            <a:r>
              <a:rPr sz="2400" b="1" u="none" spc="-5" dirty="0">
                <a:solidFill>
                  <a:srgbClr val="000000"/>
                </a:solidFill>
                <a:latin typeface="Arial"/>
                <a:cs typeface="Arial"/>
              </a:rPr>
              <a:t>Support</a:t>
            </a:r>
            <a:endParaRPr sz="2400">
              <a:latin typeface="Arial"/>
              <a:cs typeface="Arial"/>
            </a:endParaRPr>
          </a:p>
        </p:txBody>
      </p:sp>
      <p:sp>
        <p:nvSpPr>
          <p:cNvPr id="3" name="object 3"/>
          <p:cNvSpPr txBox="1"/>
          <p:nvPr/>
        </p:nvSpPr>
        <p:spPr>
          <a:xfrm>
            <a:off x="641705" y="2246122"/>
            <a:ext cx="10554335" cy="24650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a:cs typeface="Arial"/>
              </a:rPr>
              <a:t>WordPress isn’t just </a:t>
            </a:r>
            <a:r>
              <a:rPr sz="2000" dirty="0">
                <a:latin typeface="Arial"/>
                <a:cs typeface="Arial"/>
              </a:rPr>
              <a:t>a software, </a:t>
            </a:r>
            <a:r>
              <a:rPr sz="2000" spc="-5" dirty="0">
                <a:latin typeface="Arial"/>
                <a:cs typeface="Arial"/>
              </a:rPr>
              <a:t>it has become </a:t>
            </a:r>
            <a:r>
              <a:rPr sz="2000" dirty="0">
                <a:latin typeface="Arial"/>
                <a:cs typeface="Arial"/>
              </a:rPr>
              <a:t>a </a:t>
            </a:r>
            <a:r>
              <a:rPr sz="2000" spc="-15" dirty="0">
                <a:latin typeface="Arial"/>
                <a:cs typeface="Arial"/>
              </a:rPr>
              <a:t>community. </a:t>
            </a:r>
            <a:r>
              <a:rPr sz="2000" dirty="0">
                <a:latin typeface="Arial"/>
                <a:cs typeface="Arial"/>
              </a:rPr>
              <a:t>Some might </a:t>
            </a:r>
            <a:r>
              <a:rPr sz="2000" spc="-5" dirty="0">
                <a:latin typeface="Arial"/>
                <a:cs typeface="Arial"/>
              </a:rPr>
              <a:t>even </a:t>
            </a:r>
            <a:r>
              <a:rPr sz="2000" dirty="0">
                <a:latin typeface="Arial"/>
                <a:cs typeface="Arial"/>
              </a:rPr>
              <a:t>say</a:t>
            </a:r>
            <a:r>
              <a:rPr sz="2000" spc="-260" dirty="0">
                <a:latin typeface="Arial"/>
                <a:cs typeface="Arial"/>
              </a:rPr>
              <a:t> </a:t>
            </a:r>
            <a:r>
              <a:rPr sz="2000" dirty="0">
                <a:latin typeface="Arial"/>
                <a:cs typeface="Arial"/>
              </a:rPr>
              <a:t>a</a:t>
            </a:r>
          </a:p>
          <a:p>
            <a:pPr marL="12700">
              <a:lnSpc>
                <a:spcPct val="100000"/>
              </a:lnSpc>
            </a:pPr>
            <a:r>
              <a:rPr sz="2000" dirty="0">
                <a:latin typeface="Arial"/>
                <a:cs typeface="Arial"/>
              </a:rPr>
              <a:t>movement.</a:t>
            </a:r>
          </a:p>
          <a:p>
            <a:pPr>
              <a:lnSpc>
                <a:spcPct val="100000"/>
              </a:lnSpc>
              <a:spcBef>
                <a:spcPts val="40"/>
              </a:spcBef>
            </a:pPr>
            <a:endParaRPr sz="2050" dirty="0">
              <a:latin typeface="Times New Roman"/>
              <a:cs typeface="Times New Roman"/>
            </a:endParaRPr>
          </a:p>
          <a:p>
            <a:pPr marL="12700" marR="288290">
              <a:lnSpc>
                <a:spcPct val="100000"/>
              </a:lnSpc>
              <a:spcBef>
                <a:spcPts val="5"/>
              </a:spcBef>
            </a:pPr>
            <a:r>
              <a:rPr sz="2000" dirty="0">
                <a:latin typeface="Arial"/>
                <a:cs typeface="Arial"/>
              </a:rPr>
              <a:t>They are informal,community -organized events put together by other </a:t>
            </a:r>
            <a:r>
              <a:rPr sz="2000" spc="-5" dirty="0">
                <a:latin typeface="Arial"/>
                <a:cs typeface="Arial"/>
              </a:rPr>
              <a:t>WordPress </a:t>
            </a:r>
            <a:r>
              <a:rPr sz="2000" dirty="0">
                <a:latin typeface="Arial"/>
                <a:cs typeface="Arial"/>
              </a:rPr>
              <a:t>users</a:t>
            </a:r>
            <a:r>
              <a:rPr sz="2000" spc="-260" dirty="0">
                <a:latin typeface="Arial"/>
                <a:cs typeface="Arial"/>
              </a:rPr>
              <a:t> </a:t>
            </a:r>
            <a:r>
              <a:rPr sz="2000" dirty="0">
                <a:latin typeface="Arial"/>
                <a:cs typeface="Arial"/>
              </a:rPr>
              <a:t>just  </a:t>
            </a:r>
            <a:r>
              <a:rPr sz="2000" spc="-5" dirty="0">
                <a:latin typeface="Arial"/>
                <a:cs typeface="Arial"/>
              </a:rPr>
              <a:t>like </a:t>
            </a:r>
            <a:r>
              <a:rPr sz="2000" dirty="0">
                <a:latin typeface="Arial"/>
                <a:cs typeface="Arial"/>
              </a:rPr>
              <a:t>you. </a:t>
            </a:r>
            <a:r>
              <a:rPr sz="2000" spc="-35" dirty="0">
                <a:latin typeface="Arial"/>
                <a:cs typeface="Arial"/>
              </a:rPr>
              <a:t>You’ll </a:t>
            </a:r>
            <a:r>
              <a:rPr sz="2000" dirty="0">
                <a:latin typeface="Arial"/>
                <a:cs typeface="Arial"/>
              </a:rPr>
              <a:t>meet </a:t>
            </a:r>
            <a:r>
              <a:rPr sz="2000" spc="-5" dirty="0">
                <a:latin typeface="Arial"/>
                <a:cs typeface="Arial"/>
              </a:rPr>
              <a:t>people of all </a:t>
            </a:r>
            <a:r>
              <a:rPr sz="2000" dirty="0">
                <a:latin typeface="Arial"/>
                <a:cs typeface="Arial"/>
              </a:rPr>
              <a:t>backgrounds, ages, </a:t>
            </a:r>
            <a:r>
              <a:rPr sz="2000" spc="-5" dirty="0">
                <a:latin typeface="Arial"/>
                <a:cs typeface="Arial"/>
              </a:rPr>
              <a:t>and nationalities at</a:t>
            </a:r>
            <a:r>
              <a:rPr sz="2000" spc="-105" dirty="0">
                <a:latin typeface="Arial"/>
                <a:cs typeface="Arial"/>
              </a:rPr>
              <a:t> </a:t>
            </a:r>
            <a:r>
              <a:rPr sz="2000" spc="-5" dirty="0">
                <a:latin typeface="Arial"/>
                <a:cs typeface="Arial"/>
              </a:rPr>
              <a:t>WordCamps</a:t>
            </a:r>
            <a:endParaRPr sz="2000" dirty="0">
              <a:latin typeface="Arial"/>
              <a:cs typeface="Arial"/>
            </a:endParaRPr>
          </a:p>
          <a:p>
            <a:pPr>
              <a:lnSpc>
                <a:spcPct val="100000"/>
              </a:lnSpc>
              <a:spcBef>
                <a:spcPts val="40"/>
              </a:spcBef>
            </a:pPr>
            <a:endParaRPr sz="2050" dirty="0">
              <a:latin typeface="Times New Roman"/>
              <a:cs typeface="Times New Roman"/>
            </a:endParaRPr>
          </a:p>
          <a:p>
            <a:pPr marL="12700" marR="5080">
              <a:lnSpc>
                <a:spcPct val="100000"/>
              </a:lnSpc>
            </a:pPr>
            <a:r>
              <a:rPr sz="2000" dirty="0">
                <a:latin typeface="Arial"/>
                <a:cs typeface="Arial"/>
              </a:rPr>
              <a:t>. Plus, there are thousands of people and hundreds of resource and tutorial sites set up just</a:t>
            </a:r>
            <a:r>
              <a:rPr sz="2000" spc="-315" dirty="0">
                <a:latin typeface="Arial"/>
                <a:cs typeface="Arial"/>
              </a:rPr>
              <a:t> </a:t>
            </a:r>
            <a:r>
              <a:rPr sz="2000" dirty="0">
                <a:latin typeface="Arial"/>
                <a:cs typeface="Arial"/>
              </a:rPr>
              <a:t>to  help you with </a:t>
            </a:r>
            <a:r>
              <a:rPr sz="2000" spc="-5" dirty="0">
                <a:latin typeface="Arial"/>
                <a:cs typeface="Arial"/>
              </a:rPr>
              <a:t>your WordPress</a:t>
            </a:r>
            <a:r>
              <a:rPr sz="2000" spc="-90" dirty="0">
                <a:latin typeface="Arial"/>
                <a:cs typeface="Arial"/>
              </a:rPr>
              <a:t> </a:t>
            </a:r>
            <a:r>
              <a:rPr sz="2000" dirty="0">
                <a:latin typeface="Arial"/>
                <a:cs typeface="Arial"/>
              </a:rPr>
              <a:t>site.</a:t>
            </a:r>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TotalTime>
  <Words>656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Introduction</vt:lpstr>
      <vt:lpstr>What is Wordpress?</vt:lpstr>
      <vt:lpstr>PowerPoint Presentation</vt:lpstr>
      <vt:lpstr>Benefits of Wordpress</vt:lpstr>
      <vt:lpstr>PowerPoint Presentation</vt:lpstr>
      <vt:lpstr>Software is free</vt:lpstr>
      <vt:lpstr>Control is in your Hands</vt:lpstr>
      <vt:lpstr>Very Large Community Support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CK</cp:lastModifiedBy>
  <cp:revision>7</cp:revision>
  <dcterms:created xsi:type="dcterms:W3CDTF">2019-04-05T07:54:46Z</dcterms:created>
  <dcterms:modified xsi:type="dcterms:W3CDTF">2019-07-16T06:54:31Z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2016-06-27T00:00:00Z</vt:filetime>
  </property>
  <property fmtid="{D5CDD505-2E9C-101B-9397-08002B2CF9AE}" pid="3" name="Creator">
    <vt:lpwstr>Microsoft® PowerPoint® 2013</vt:lpwstr>
  </property>
  <property fmtid="{D5CDD505-2E9C-101B-9397-08002B2CF9AE}" pid="4" name="LastSaved">
    <vt:filetime>2019-04-05T00:00:00Z</vt:filetime>
  </property>
</Properties>
</file>