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2083253" y="2276865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INFORMATION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Public Transport Optimization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Proj_224780_Team_1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CHANDRA KEERTHY S(113321205008)</a:t>
            </a:r>
          </a:p>
          <a:p>
            <a:r>
              <a:rPr lang="en-IN" dirty="0">
                <a:latin typeface="Bell MT" panose="02020503060305020303" pitchFamily="18" charset="0"/>
              </a:rPr>
              <a:t>	JANA B K(113321205019)</a:t>
            </a:r>
          </a:p>
          <a:p>
            <a:r>
              <a:rPr lang="en-IN" dirty="0">
                <a:latin typeface="Bell MT" panose="02020503060305020303" pitchFamily="18" charset="0"/>
              </a:rPr>
              <a:t>	NIRMAL P(113321205032)</a:t>
            </a:r>
          </a:p>
          <a:p>
            <a:r>
              <a:rPr lang="en-IN" dirty="0">
                <a:latin typeface="Bell MT" panose="02020503060305020303" pitchFamily="18" charset="0"/>
              </a:rPr>
              <a:t>	VASANTH R(113321205054)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472" y="134938"/>
            <a:ext cx="9818914" cy="567191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06" y="1569751"/>
            <a:ext cx="11274987" cy="299346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The project aims to enhance public transport by installing IoT sensors to monitor occupancy and maintenance needs .</a:t>
            </a:r>
            <a:r>
              <a:rPr lang="en-US" sz="2000" dirty="0">
                <a:solidFill>
                  <a:srgbClr val="313131"/>
                </a:solidFill>
                <a:latin typeface="Bell MT" panose="02020503060305020303" pitchFamily="18" charset="0"/>
              </a:rPr>
              <a:t> This system will reduce the waiting time of citizens at road crossings. </a:t>
            </a:r>
          </a:p>
          <a:p>
            <a:pPr algn="l"/>
            <a:endParaRPr lang="en-US" sz="2000" dirty="0">
              <a:solidFill>
                <a:srgbClr val="313131"/>
              </a:solidFill>
              <a:latin typeface="Bell MT" panose="02020503060305020303" pitchFamily="18" charset="0"/>
            </a:endParaRPr>
          </a:p>
          <a:p>
            <a:pPr algn="l"/>
            <a:r>
              <a:rPr lang="en-US" sz="2000" dirty="0">
                <a:solidFill>
                  <a:srgbClr val="313131"/>
                </a:solidFill>
                <a:latin typeface="Bell MT" panose="02020503060305020303" pitchFamily="18" charset="0"/>
              </a:rPr>
              <a:t>It will allow users to monitor the traffic from anywhere in the world . The user can monitor the traffic status from a website and chose the best path to take in order to reach his/her destination. It also aims to provide the citizens with emergency services more quickly by giving the manual control to authorities at traffic control station.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1. </a:t>
            </a:r>
            <a:r>
              <a:rPr lang="en-IN" dirty="0">
                <a:latin typeface="Bell MT" panose="02020503060305020303" pitchFamily="18" charset="0"/>
              </a:rPr>
              <a:t>Automated Traffic Control</a:t>
            </a:r>
            <a:endParaRPr lang="en-IN" i="0" dirty="0">
              <a:effectLst/>
              <a:latin typeface="Bell MT" panose="02020503060305020303" pitchFamily="18" charset="0"/>
            </a:endParaRP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2. </a:t>
            </a:r>
            <a:r>
              <a:rPr lang="en-IN" dirty="0">
                <a:latin typeface="Bell MT" panose="02020503060305020303" pitchFamily="18" charset="0"/>
              </a:rPr>
              <a:t>Live Traffic Monitoring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3. E</a:t>
            </a:r>
            <a:r>
              <a:rPr lang="en-IN" i="0" dirty="0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4. </a:t>
            </a:r>
            <a:r>
              <a:rPr lang="en-IN" dirty="0">
                <a:latin typeface="Bell MT" panose="02020503060305020303" pitchFamily="18" charset="0"/>
              </a:rPr>
              <a:t>Vehicle Users</a:t>
            </a:r>
            <a:r>
              <a:rPr lang="en-IN" i="0" dirty="0">
                <a:effectLst/>
                <a:latin typeface="Bell MT" panose="02020503060305020303" pitchFamily="18" charset="0"/>
              </a:rPr>
              <a:t> Convenience and Experience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5. Maintenance Efficiency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6</a:t>
            </a:r>
            <a:r>
              <a:rPr lang="en-IN" i="0" dirty="0">
                <a:effectLst/>
                <a:latin typeface="Bell MT" panose="02020503060305020303" pitchFamily="18" charset="0"/>
              </a:rPr>
              <a:t>. Cost Savings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7</a:t>
            </a:r>
            <a:r>
              <a:rPr lang="en-IN" i="0" dirty="0">
                <a:effectLst/>
                <a:latin typeface="Bell MT" panose="02020503060305020303" pitchFamily="18" charset="0"/>
              </a:rPr>
              <a:t>. Safety and Security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8. </a:t>
            </a:r>
            <a:r>
              <a:rPr lang="en-IN" i="0" dirty="0">
                <a:effectLst/>
                <a:latin typeface="Bell MT" panose="02020503060305020303" pitchFamily="18" charset="0"/>
              </a:rPr>
              <a:t>Data Collection and Analytics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" y="382135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IoT Sensor Design: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014" y="1377043"/>
            <a:ext cx="9192985" cy="3880757"/>
          </a:xfrm>
        </p:spPr>
        <p:txBody>
          <a:bodyPr/>
          <a:lstStyle/>
          <a:p>
            <a:pPr algn="l"/>
            <a:r>
              <a:rPr lang="en-IN" sz="2000" dirty="0">
                <a:latin typeface="Bell MT" panose="02020503060305020303" pitchFamily="18" charset="0"/>
              </a:rPr>
              <a:t>There are several IoT sensors and components that are used in the public transport optimization. Some of them are as follows.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1.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Microcontroller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2.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IR </a:t>
            </a:r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Sensor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3. </a:t>
            </a:r>
            <a:r>
              <a:rPr lang="en-IN" sz="2000" dirty="0">
                <a:solidFill>
                  <a:srgbClr val="333333"/>
                </a:solidFill>
                <a:latin typeface="Bell MT" panose="02020503060305020303" pitchFamily="18" charset="0"/>
              </a:rPr>
              <a:t>Server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4. User Feedback Machine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5. </a:t>
            </a:r>
            <a:r>
              <a:rPr lang="en-IN" sz="2000" dirty="0">
                <a:solidFill>
                  <a:srgbClr val="212121"/>
                </a:solidFill>
                <a:latin typeface="Bell MT" panose="02020503060305020303" pitchFamily="18" charset="0"/>
              </a:rPr>
              <a:t>Traffic lights(LED)</a:t>
            </a: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6.C</a:t>
            </a:r>
            <a:r>
              <a:rPr lang="en-IN" sz="2000" dirty="0">
                <a:solidFill>
                  <a:srgbClr val="212121"/>
                </a:solidFill>
                <a:latin typeface="Bell MT" panose="02020503060305020303" pitchFamily="18" charset="0"/>
              </a:rPr>
              <a:t>lient server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CB5E2F-EA6A-4508-81FE-4C7C5657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Bell MT" panose="02020503060305020303" pitchFamily="18" charset="0"/>
              </a:rPr>
              <a:t>Creating a real-time transit information platform for public transport optimization involves integrating various data sources and providing actionable information to improve traffic flow and public transportation. Here are the key steps: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Data source integration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User friendly interface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Alerts and notification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Route optimization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Data privacy and security</a:t>
            </a:r>
            <a:r>
              <a:rPr lang="en-GB" sz="2400" dirty="0">
                <a:latin typeface="Bell MT" panose="02020503060305020303" pitchFamily="18" charset="0"/>
              </a:rPr>
              <a:t> 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Bell MT" panose="02020503060305020303" pitchFamily="18" charset="0"/>
              </a:rPr>
              <a:t>Integrating various components and systems for public transport optimization requires a well-thought-out approach to ensure seamless data flow and functionality. Here’s a structured approach for integrating systems in </a:t>
            </a:r>
            <a:r>
              <a:rPr lang="en-GB" sz="2400">
                <a:latin typeface="Bell MT" panose="02020503060305020303" pitchFamily="18" charset="0"/>
              </a:rPr>
              <a:t>transport optimization:</a:t>
            </a:r>
            <a:endParaRPr lang="en-GB" sz="2400" dirty="0">
              <a:latin typeface="Bell MT" panose="02020503060305020303" pitchFamily="18" charset="0"/>
            </a:endParaRPr>
          </a:p>
          <a:p>
            <a:r>
              <a:rPr lang="en-GB" sz="2400" b="1" dirty="0">
                <a:latin typeface="Bell MT" panose="02020503060305020303" pitchFamily="18" charset="0"/>
              </a:rPr>
              <a:t>Data standardization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Communication protocols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Middleware and integration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API development</a:t>
            </a:r>
          </a:p>
          <a:p>
            <a:r>
              <a:rPr lang="en-GB" sz="2400" b="1" dirty="0">
                <a:latin typeface="Bell MT" panose="02020503060305020303" pitchFamily="18" charset="0"/>
              </a:rPr>
              <a:t>Security and authentication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C6B9C-5A9F-4719-89CA-D8C9C325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94" y="257940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75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347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PowerPoint Presentation</vt:lpstr>
      <vt:lpstr>Project Definition:</vt:lpstr>
      <vt:lpstr>Objectives:</vt:lpstr>
      <vt:lpstr>IoT Sensor Design: </vt:lpstr>
      <vt:lpstr>Real-Time Transit Information Platform:</vt:lpstr>
      <vt:lpstr>Integration Approach: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CHANDRA KEERTHY S</cp:lastModifiedBy>
  <cp:revision>7</cp:revision>
  <dcterms:created xsi:type="dcterms:W3CDTF">2023-09-29T07:14:55Z</dcterms:created>
  <dcterms:modified xsi:type="dcterms:W3CDTF">2023-09-30T10:19:42Z</dcterms:modified>
</cp:coreProperties>
</file>