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chandra" userId="5bdd62304c678678" providerId="LiveId" clId="{C0E8B58D-F184-41AC-8971-067BA9C1930F}"/>
    <pc:docChg chg="modSld">
      <pc:chgData name="Santhosh chandra" userId="5bdd62304c678678" providerId="LiveId" clId="{C0E8B58D-F184-41AC-8971-067BA9C1930F}" dt="2023-03-30T17:35:42.773" v="1" actId="1076"/>
      <pc:docMkLst>
        <pc:docMk/>
      </pc:docMkLst>
      <pc:sldChg chg="modSp mod">
        <pc:chgData name="Santhosh chandra" userId="5bdd62304c678678" providerId="LiveId" clId="{C0E8B58D-F184-41AC-8971-067BA9C1930F}" dt="2023-03-30T17:35:42.773" v="1" actId="1076"/>
        <pc:sldMkLst>
          <pc:docMk/>
          <pc:sldMk cId="4066255318" sldId="259"/>
        </pc:sldMkLst>
        <pc:spChg chg="mod">
          <ac:chgData name="Santhosh chandra" userId="5bdd62304c678678" providerId="LiveId" clId="{C0E8B58D-F184-41AC-8971-067BA9C1930F}" dt="2023-03-30T17:35:42.773" v="1" actId="1076"/>
          <ac:spMkLst>
            <pc:docMk/>
            <pc:sldMk cId="4066255318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 Nalla Chandra Lekha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Institute of Engineering , Hyderabad(B tech CSE)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Miss P Pooja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Institute of Engineering , Hyderabad(B tech CSE)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Bommidi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Rohitha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Institute of Engineering , Hyderabad(B tech 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59412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By:Umamaheshwari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532204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 Bizz is a website that shows you all the latest Movies and Tv shows , You can browse ,like and comment on your favorites.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Users can get the details about particular show and movie.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 Bizz also has a search feature that allows you to search for a particular show or movie.</a:t>
            </a: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Many people want to watch latest movies in theatres . But they face problems like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Insufficient money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Unavailability of tickets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By using this website ,we can watch latest movies instead of spending lots of money.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can search movies and shows by using search bar.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can easily find Top rated movies in this website.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27277"/>
            <a:ext cx="11152682" cy="4365598"/>
          </a:xfrm>
        </p:spPr>
        <p:txBody>
          <a:bodyPr>
            <a:normAutofit/>
          </a:bodyPr>
          <a:lstStyle/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7D63AD-E4EB-1DD2-48C5-E98F624835C2}"/>
              </a:ext>
            </a:extLst>
          </p:cNvPr>
          <p:cNvSpPr/>
          <p:nvPr/>
        </p:nvSpPr>
        <p:spPr>
          <a:xfrm>
            <a:off x="1661652" y="2866673"/>
            <a:ext cx="1084991" cy="5481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1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64781D-3EDF-8EEE-E2AD-22A372AD3FED}"/>
              </a:ext>
            </a:extLst>
          </p:cNvPr>
          <p:cNvSpPr/>
          <p:nvPr/>
        </p:nvSpPr>
        <p:spPr>
          <a:xfrm>
            <a:off x="5925117" y="2967335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BC21EB-46DC-257D-7E83-AAEA97ADC04E}"/>
              </a:ext>
            </a:extLst>
          </p:cNvPr>
          <p:cNvSpPr/>
          <p:nvPr/>
        </p:nvSpPr>
        <p:spPr>
          <a:xfrm>
            <a:off x="1661652" y="4199702"/>
            <a:ext cx="1084991" cy="5481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2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0A83BA-9303-44F2-D726-829192A555DB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2746643" y="3140747"/>
            <a:ext cx="1047055" cy="3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20280-21A5-A880-F55C-739266869AEF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746643" y="3609541"/>
            <a:ext cx="1047055" cy="8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223FE7-B518-AA46-B81E-7932E5E1AB1F}"/>
              </a:ext>
            </a:extLst>
          </p:cNvPr>
          <p:cNvSpPr/>
          <p:nvPr/>
        </p:nvSpPr>
        <p:spPr>
          <a:xfrm>
            <a:off x="3893574" y="3140748"/>
            <a:ext cx="1376516" cy="74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51559-65AB-0E50-6EBA-184DA700936C}"/>
              </a:ext>
            </a:extLst>
          </p:cNvPr>
          <p:cNvCxnSpPr>
            <a:cxnSpLocks/>
          </p:cNvCxnSpPr>
          <p:nvPr/>
        </p:nvCxnSpPr>
        <p:spPr>
          <a:xfrm>
            <a:off x="5251607" y="3455218"/>
            <a:ext cx="1347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8C9C7C5-C6CA-4848-A5FF-0080DA2A019B}"/>
              </a:ext>
            </a:extLst>
          </p:cNvPr>
          <p:cNvSpPr/>
          <p:nvPr/>
        </p:nvSpPr>
        <p:spPr>
          <a:xfrm>
            <a:off x="6598627" y="3122376"/>
            <a:ext cx="1358033" cy="7682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 Bizz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5203EE-7766-6019-3A26-DFA574B43D5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956660" y="3506521"/>
            <a:ext cx="141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6D60CD-66F3-BA63-E701-5CC2FAAC01EB}"/>
              </a:ext>
            </a:extLst>
          </p:cNvPr>
          <p:cNvCxnSpPr>
            <a:stCxn id="34" idx="3"/>
          </p:cNvCxnSpPr>
          <p:nvPr/>
        </p:nvCxnSpPr>
        <p:spPr>
          <a:xfrm flipV="1">
            <a:off x="7956660" y="2772697"/>
            <a:ext cx="1265998" cy="73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AF55D7-D80F-0614-90E1-300F515AF75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956660" y="3506521"/>
            <a:ext cx="1265998" cy="8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9B165C-63F2-B39F-BC7E-CE21610F5DBE}"/>
              </a:ext>
            </a:extLst>
          </p:cNvPr>
          <p:cNvSpPr/>
          <p:nvPr/>
        </p:nvSpPr>
        <p:spPr>
          <a:xfrm>
            <a:off x="9235242" y="2492402"/>
            <a:ext cx="1417768" cy="374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Latest shows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B96779-2EF7-E478-654B-D60DC2958DD9}"/>
              </a:ext>
            </a:extLst>
          </p:cNvPr>
          <p:cNvSpPr/>
          <p:nvPr/>
        </p:nvSpPr>
        <p:spPr>
          <a:xfrm>
            <a:off x="9379822" y="3328577"/>
            <a:ext cx="1417768" cy="374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Rated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50DF01-DCEE-6530-34D1-1D9638D67E60}"/>
              </a:ext>
            </a:extLst>
          </p:cNvPr>
          <p:cNvSpPr/>
          <p:nvPr/>
        </p:nvSpPr>
        <p:spPr>
          <a:xfrm>
            <a:off x="9235242" y="4199702"/>
            <a:ext cx="1562346" cy="386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52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26" y="1884011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Browser: Edge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(XAMPP SERVER)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Processor: 11th Gen Intel Core i3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Memory:512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Disk Space:245 of free space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Every one can access this website through Internet.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need to register or sign in  for this website.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can access through any browser like Microsoft edge ,Google Chrome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55013" y="6109418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388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TITLE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Santhosh chandra</cp:lastModifiedBy>
  <cp:revision>46</cp:revision>
  <dcterms:created xsi:type="dcterms:W3CDTF">2021-04-26T07:43:48Z</dcterms:created>
  <dcterms:modified xsi:type="dcterms:W3CDTF">2023-03-30T17:35:48Z</dcterms:modified>
</cp:coreProperties>
</file>