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4" r:id="rId1"/>
  </p:sld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277" r:id="rId14"/>
    <p:sldId id="271" r:id="rId15"/>
    <p:sldId id="273" r:id="rId16"/>
    <p:sldId id="275"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10ED9C-754B-4389-9E8A-1CC1C99CAB8F}" v="30" dt="2023-06-10T05:56:46.4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nadraleksha Ravikumar" userId="dd7e81697fd6554d" providerId="LiveId" clId="{0D10ED9C-754B-4389-9E8A-1CC1C99CAB8F}"/>
    <pc:docChg chg="custSel addSld delSld modSld">
      <pc:chgData name="Chnadraleksha Ravikumar" userId="dd7e81697fd6554d" providerId="LiveId" clId="{0D10ED9C-754B-4389-9E8A-1CC1C99CAB8F}" dt="2023-06-10T05:56:46.626" v="3708" actId="27636"/>
      <pc:docMkLst>
        <pc:docMk/>
      </pc:docMkLst>
      <pc:sldChg chg="addSp delSp modSp mod">
        <pc:chgData name="Chnadraleksha Ravikumar" userId="dd7e81697fd6554d" providerId="LiveId" clId="{0D10ED9C-754B-4389-9E8A-1CC1C99CAB8F}" dt="2023-06-10T05:56:35.505" v="3701" actId="20577"/>
        <pc:sldMkLst>
          <pc:docMk/>
          <pc:sldMk cId="162757275" sldId="256"/>
        </pc:sldMkLst>
        <pc:spChg chg="del mod">
          <ac:chgData name="Chnadraleksha Ravikumar" userId="dd7e81697fd6554d" providerId="LiveId" clId="{0D10ED9C-754B-4389-9E8A-1CC1C99CAB8F}" dt="2023-06-08T19:59:18.728" v="3557" actId="21"/>
          <ac:spMkLst>
            <pc:docMk/>
            <pc:sldMk cId="162757275" sldId="256"/>
            <ac:spMk id="2" creationId="{53586B01-EDBA-516D-1DAB-ABD74AF95424}"/>
          </ac:spMkLst>
        </pc:spChg>
        <pc:spChg chg="mod">
          <ac:chgData name="Chnadraleksha Ravikumar" userId="dd7e81697fd6554d" providerId="LiveId" clId="{0D10ED9C-754B-4389-9E8A-1CC1C99CAB8F}" dt="2023-06-10T05:56:35.505" v="3701" actId="20577"/>
          <ac:spMkLst>
            <pc:docMk/>
            <pc:sldMk cId="162757275" sldId="256"/>
            <ac:spMk id="3" creationId="{1C4BD532-77FD-914C-9F7F-0D4ADC257ADA}"/>
          </ac:spMkLst>
        </pc:spChg>
        <pc:spChg chg="add mod">
          <ac:chgData name="Chnadraleksha Ravikumar" userId="dd7e81697fd6554d" providerId="LiveId" clId="{0D10ED9C-754B-4389-9E8A-1CC1C99CAB8F}" dt="2023-06-08T20:00:37.650" v="3569" actId="1076"/>
          <ac:spMkLst>
            <pc:docMk/>
            <pc:sldMk cId="162757275" sldId="256"/>
            <ac:spMk id="5" creationId="{4B7627E1-1B0C-F3CD-2F8D-68F90BF66A3E}"/>
          </ac:spMkLst>
        </pc:spChg>
        <pc:picChg chg="add mod">
          <ac:chgData name="Chnadraleksha Ravikumar" userId="dd7e81697fd6554d" providerId="LiveId" clId="{0D10ED9C-754B-4389-9E8A-1CC1C99CAB8F}" dt="2023-06-08T20:01:24.954" v="3574" actId="1076"/>
          <ac:picMkLst>
            <pc:docMk/>
            <pc:sldMk cId="162757275" sldId="256"/>
            <ac:picMk id="6" creationId="{7709062D-4DB9-54D6-1E0C-E5752EE1F30B}"/>
          </ac:picMkLst>
        </pc:picChg>
      </pc:sldChg>
      <pc:sldChg chg="modSp mod">
        <pc:chgData name="Chnadraleksha Ravikumar" userId="dd7e81697fd6554d" providerId="LiveId" clId="{0D10ED9C-754B-4389-9E8A-1CC1C99CAB8F}" dt="2023-06-10T05:56:46.480" v="3707"/>
        <pc:sldMkLst>
          <pc:docMk/>
          <pc:sldMk cId="2674010577" sldId="257"/>
        </pc:sldMkLst>
        <pc:spChg chg="mod">
          <ac:chgData name="Chnadraleksha Ravikumar" userId="dd7e81697fd6554d" providerId="LiveId" clId="{0D10ED9C-754B-4389-9E8A-1CC1C99CAB8F}" dt="2023-06-10T05:56:46.480" v="3707"/>
          <ac:spMkLst>
            <pc:docMk/>
            <pc:sldMk cId="2674010577" sldId="257"/>
            <ac:spMk id="2" creationId="{2958D22E-FC11-4F89-3AAC-B07D199C4313}"/>
          </ac:spMkLst>
        </pc:spChg>
        <pc:spChg chg="mod">
          <ac:chgData name="Chnadraleksha Ravikumar" userId="dd7e81697fd6554d" providerId="LiveId" clId="{0D10ED9C-754B-4389-9E8A-1CC1C99CAB8F}" dt="2023-06-08T20:02:55.693" v="3585" actId="255"/>
          <ac:spMkLst>
            <pc:docMk/>
            <pc:sldMk cId="2674010577" sldId="257"/>
            <ac:spMk id="3" creationId="{BEC40A00-E7D3-64C9-4E6F-BC92AFF86F72}"/>
          </ac:spMkLst>
        </pc:spChg>
      </pc:sldChg>
      <pc:sldChg chg="addSp delSp modSp mod">
        <pc:chgData name="Chnadraleksha Ravikumar" userId="dd7e81697fd6554d" providerId="LiveId" clId="{0D10ED9C-754B-4389-9E8A-1CC1C99CAB8F}" dt="2023-06-10T05:56:46.480" v="3707"/>
        <pc:sldMkLst>
          <pc:docMk/>
          <pc:sldMk cId="1370680148" sldId="258"/>
        </pc:sldMkLst>
        <pc:spChg chg="mod">
          <ac:chgData name="Chnadraleksha Ravikumar" userId="dd7e81697fd6554d" providerId="LiveId" clId="{0D10ED9C-754B-4389-9E8A-1CC1C99CAB8F}" dt="2023-06-10T05:56:46.480" v="3707"/>
          <ac:spMkLst>
            <pc:docMk/>
            <pc:sldMk cId="1370680148" sldId="258"/>
            <ac:spMk id="2" creationId="{732C2686-E30E-1F3E-BF60-2F8D84DD1A64}"/>
          </ac:spMkLst>
        </pc:spChg>
        <pc:spChg chg="mod">
          <ac:chgData name="Chnadraleksha Ravikumar" userId="dd7e81697fd6554d" providerId="LiveId" clId="{0D10ED9C-754B-4389-9E8A-1CC1C99CAB8F}" dt="2023-06-08T20:03:02.596" v="3586" actId="255"/>
          <ac:spMkLst>
            <pc:docMk/>
            <pc:sldMk cId="1370680148" sldId="258"/>
            <ac:spMk id="3" creationId="{BFCD65CF-538F-D460-C7BF-347ECB6561A8}"/>
          </ac:spMkLst>
        </pc:spChg>
        <pc:picChg chg="del mod">
          <ac:chgData name="Chnadraleksha Ravikumar" userId="dd7e81697fd6554d" providerId="LiveId" clId="{0D10ED9C-754B-4389-9E8A-1CC1C99CAB8F}" dt="2023-06-08T19:31:30.102" v="3261" actId="21"/>
          <ac:picMkLst>
            <pc:docMk/>
            <pc:sldMk cId="1370680148" sldId="258"/>
            <ac:picMk id="4" creationId="{A3E37ACD-B1F7-D770-762D-CF996CE487D5}"/>
          </ac:picMkLst>
        </pc:picChg>
        <pc:picChg chg="add del mod">
          <ac:chgData name="Chnadraleksha Ravikumar" userId="dd7e81697fd6554d" providerId="LiveId" clId="{0D10ED9C-754B-4389-9E8A-1CC1C99CAB8F}" dt="2023-06-08T19:58:27.933" v="3522" actId="21"/>
          <ac:picMkLst>
            <pc:docMk/>
            <pc:sldMk cId="1370680148" sldId="258"/>
            <ac:picMk id="5" creationId="{83DE5BBC-E863-29A0-7328-ACFFBEB14A0B}"/>
          </ac:picMkLst>
        </pc:picChg>
        <pc:picChg chg="add del">
          <ac:chgData name="Chnadraleksha Ravikumar" userId="dd7e81697fd6554d" providerId="LiveId" clId="{0D10ED9C-754B-4389-9E8A-1CC1C99CAB8F}" dt="2023-06-08T19:31:35.241" v="3263" actId="21"/>
          <ac:picMkLst>
            <pc:docMk/>
            <pc:sldMk cId="1370680148" sldId="258"/>
            <ac:picMk id="6" creationId="{60598110-4F1F-23EC-ABFC-DCC7C8A03F0E}"/>
          </ac:picMkLst>
        </pc:picChg>
        <pc:picChg chg="add del mod">
          <ac:chgData name="Chnadraleksha Ravikumar" userId="dd7e81697fd6554d" providerId="LiveId" clId="{0D10ED9C-754B-4389-9E8A-1CC1C99CAB8F}" dt="2023-06-08T19:58:30.294" v="3523" actId="21"/>
          <ac:picMkLst>
            <pc:docMk/>
            <pc:sldMk cId="1370680148" sldId="258"/>
            <ac:picMk id="7" creationId="{13A85AAF-4461-A770-C457-8928841B3432}"/>
          </ac:picMkLst>
        </pc:picChg>
      </pc:sldChg>
      <pc:sldChg chg="addSp delSp modSp mod">
        <pc:chgData name="Chnadraleksha Ravikumar" userId="dd7e81697fd6554d" providerId="LiveId" clId="{0D10ED9C-754B-4389-9E8A-1CC1C99CAB8F}" dt="2023-06-10T05:56:46.480" v="3707"/>
        <pc:sldMkLst>
          <pc:docMk/>
          <pc:sldMk cId="1281983977" sldId="259"/>
        </pc:sldMkLst>
        <pc:spChg chg="mod">
          <ac:chgData name="Chnadraleksha Ravikumar" userId="dd7e81697fd6554d" providerId="LiveId" clId="{0D10ED9C-754B-4389-9E8A-1CC1C99CAB8F}" dt="2023-06-10T05:56:46.480" v="3707"/>
          <ac:spMkLst>
            <pc:docMk/>
            <pc:sldMk cId="1281983977" sldId="259"/>
            <ac:spMk id="2" creationId="{9806A1CC-E2F5-9C39-75C3-204D037BD3AD}"/>
          </ac:spMkLst>
        </pc:spChg>
        <pc:spChg chg="mod">
          <ac:chgData name="Chnadraleksha Ravikumar" userId="dd7e81697fd6554d" providerId="LiveId" clId="{0D10ED9C-754B-4389-9E8A-1CC1C99CAB8F}" dt="2023-06-08T20:04:50.702" v="3599" actId="1076"/>
          <ac:spMkLst>
            <pc:docMk/>
            <pc:sldMk cId="1281983977" sldId="259"/>
            <ac:spMk id="3" creationId="{856C9192-F643-040D-E27D-A241F4EE7F40}"/>
          </ac:spMkLst>
        </pc:spChg>
        <pc:picChg chg="add mod">
          <ac:chgData name="Chnadraleksha Ravikumar" userId="dd7e81697fd6554d" providerId="LiveId" clId="{0D10ED9C-754B-4389-9E8A-1CC1C99CAB8F}" dt="2023-06-08T20:03:39.102" v="3589" actId="1076"/>
          <ac:picMkLst>
            <pc:docMk/>
            <pc:sldMk cId="1281983977" sldId="259"/>
            <ac:picMk id="4" creationId="{269F2B3D-8EAF-D34E-81DC-4326F31B363A}"/>
          </ac:picMkLst>
        </pc:picChg>
        <pc:picChg chg="del">
          <ac:chgData name="Chnadraleksha Ravikumar" userId="dd7e81697fd6554d" providerId="LiveId" clId="{0D10ED9C-754B-4389-9E8A-1CC1C99CAB8F}" dt="2023-06-08T19:31:58.567" v="3268" actId="21"/>
          <ac:picMkLst>
            <pc:docMk/>
            <pc:sldMk cId="1281983977" sldId="259"/>
            <ac:picMk id="4" creationId="{EF62C509-F7B8-7D1C-1DA8-6C47D2C00558}"/>
          </ac:picMkLst>
        </pc:picChg>
      </pc:sldChg>
      <pc:sldChg chg="addSp delSp modSp mod">
        <pc:chgData name="Chnadraleksha Ravikumar" userId="dd7e81697fd6554d" providerId="LiveId" clId="{0D10ED9C-754B-4389-9E8A-1CC1C99CAB8F}" dt="2023-06-10T05:56:46.480" v="3707"/>
        <pc:sldMkLst>
          <pc:docMk/>
          <pc:sldMk cId="2355236510" sldId="260"/>
        </pc:sldMkLst>
        <pc:spChg chg="mod">
          <ac:chgData name="Chnadraleksha Ravikumar" userId="dd7e81697fd6554d" providerId="LiveId" clId="{0D10ED9C-754B-4389-9E8A-1CC1C99CAB8F}" dt="2023-06-10T05:56:46.480" v="3707"/>
          <ac:spMkLst>
            <pc:docMk/>
            <pc:sldMk cId="2355236510" sldId="260"/>
            <ac:spMk id="2" creationId="{B4F3517D-D41E-6C32-E26F-003DD71BA839}"/>
          </ac:spMkLst>
        </pc:spChg>
        <pc:spChg chg="mod">
          <ac:chgData name="Chnadraleksha Ravikumar" userId="dd7e81697fd6554d" providerId="LiveId" clId="{0D10ED9C-754B-4389-9E8A-1CC1C99CAB8F}" dt="2023-06-08T20:03:49.166" v="3591" actId="255"/>
          <ac:spMkLst>
            <pc:docMk/>
            <pc:sldMk cId="2355236510" sldId="260"/>
            <ac:spMk id="3" creationId="{74D0FC48-D4A2-F3C1-EAB4-8376C4F347A4}"/>
          </ac:spMkLst>
        </pc:spChg>
        <pc:picChg chg="del">
          <ac:chgData name="Chnadraleksha Ravikumar" userId="dd7e81697fd6554d" providerId="LiveId" clId="{0D10ED9C-754B-4389-9E8A-1CC1C99CAB8F}" dt="2023-06-08T19:34:10.412" v="3292" actId="21"/>
          <ac:picMkLst>
            <pc:docMk/>
            <pc:sldMk cId="2355236510" sldId="260"/>
            <ac:picMk id="4" creationId="{BB5F9294-9C3E-9AB7-A683-3F25E5330830}"/>
          </ac:picMkLst>
        </pc:picChg>
        <pc:picChg chg="add mod">
          <ac:chgData name="Chnadraleksha Ravikumar" userId="dd7e81697fd6554d" providerId="LiveId" clId="{0D10ED9C-754B-4389-9E8A-1CC1C99CAB8F}" dt="2023-06-08T20:04:15.466" v="3596" actId="14100"/>
          <ac:picMkLst>
            <pc:docMk/>
            <pc:sldMk cId="2355236510" sldId="260"/>
            <ac:picMk id="4" creationId="{E1B7175C-1E57-D30E-93EE-B8E241F77265}"/>
          </ac:picMkLst>
        </pc:picChg>
      </pc:sldChg>
      <pc:sldChg chg="addSp delSp modSp mod">
        <pc:chgData name="Chnadraleksha Ravikumar" userId="dd7e81697fd6554d" providerId="LiveId" clId="{0D10ED9C-754B-4389-9E8A-1CC1C99CAB8F}" dt="2023-06-10T05:56:46.480" v="3707"/>
        <pc:sldMkLst>
          <pc:docMk/>
          <pc:sldMk cId="1444583736" sldId="261"/>
        </pc:sldMkLst>
        <pc:spChg chg="mod">
          <ac:chgData name="Chnadraleksha Ravikumar" userId="dd7e81697fd6554d" providerId="LiveId" clId="{0D10ED9C-754B-4389-9E8A-1CC1C99CAB8F}" dt="2023-06-10T05:56:46.480" v="3707"/>
          <ac:spMkLst>
            <pc:docMk/>
            <pc:sldMk cId="1444583736" sldId="261"/>
            <ac:spMk id="2" creationId="{042BD197-2A4C-C642-7766-1518C1A71F3C}"/>
          </ac:spMkLst>
        </pc:spChg>
        <pc:spChg chg="mod">
          <ac:chgData name="Chnadraleksha Ravikumar" userId="dd7e81697fd6554d" providerId="LiveId" clId="{0D10ED9C-754B-4389-9E8A-1CC1C99CAB8F}" dt="2023-06-10T05:56:46.480" v="3707"/>
          <ac:spMkLst>
            <pc:docMk/>
            <pc:sldMk cId="1444583736" sldId="261"/>
            <ac:spMk id="3" creationId="{A49CC4A0-2F63-15A3-4474-13ADC7DEAA05}"/>
          </ac:spMkLst>
        </pc:spChg>
        <pc:picChg chg="add mod">
          <ac:chgData name="Chnadraleksha Ravikumar" userId="dd7e81697fd6554d" providerId="LiveId" clId="{0D10ED9C-754B-4389-9E8A-1CC1C99CAB8F}" dt="2023-06-08T20:05:45.662" v="3609" actId="1076"/>
          <ac:picMkLst>
            <pc:docMk/>
            <pc:sldMk cId="1444583736" sldId="261"/>
            <ac:picMk id="4" creationId="{1F1C8791-E671-5590-F2FC-4351EA635A5B}"/>
          </ac:picMkLst>
        </pc:picChg>
        <pc:picChg chg="add del mod">
          <ac:chgData name="Chnadraleksha Ravikumar" userId="dd7e81697fd6554d" providerId="LiveId" clId="{0D10ED9C-754B-4389-9E8A-1CC1C99CAB8F}" dt="2023-06-08T19:37:27.282" v="3297" actId="21"/>
          <ac:picMkLst>
            <pc:docMk/>
            <pc:sldMk cId="1444583736" sldId="261"/>
            <ac:picMk id="4" creationId="{811EB475-ACF4-D061-7D28-514C1FCD2BF6}"/>
          </ac:picMkLst>
        </pc:picChg>
        <pc:picChg chg="add del mod">
          <ac:chgData name="Chnadraleksha Ravikumar" userId="dd7e81697fd6554d" providerId="LiveId" clId="{0D10ED9C-754B-4389-9E8A-1CC1C99CAB8F}" dt="2023-06-08T19:37:30.590" v="3298" actId="21"/>
          <ac:picMkLst>
            <pc:docMk/>
            <pc:sldMk cId="1444583736" sldId="261"/>
            <ac:picMk id="5" creationId="{951E7538-6260-61A4-04A4-352B5130A260}"/>
          </ac:picMkLst>
        </pc:picChg>
        <pc:picChg chg="add del mod">
          <ac:chgData name="Chnadraleksha Ravikumar" userId="dd7e81697fd6554d" providerId="LiveId" clId="{0D10ED9C-754B-4389-9E8A-1CC1C99CAB8F}" dt="2023-06-08T20:05:19.019" v="3605" actId="21"/>
          <ac:picMkLst>
            <pc:docMk/>
            <pc:sldMk cId="1444583736" sldId="261"/>
            <ac:picMk id="6" creationId="{C56C3C5F-5954-DAA2-8FE0-F3498218229F}"/>
          </ac:picMkLst>
        </pc:picChg>
      </pc:sldChg>
      <pc:sldChg chg="addSp delSp modSp new mod">
        <pc:chgData name="Chnadraleksha Ravikumar" userId="dd7e81697fd6554d" providerId="LiveId" clId="{0D10ED9C-754B-4389-9E8A-1CC1C99CAB8F}" dt="2023-06-10T05:56:46.480" v="3707"/>
        <pc:sldMkLst>
          <pc:docMk/>
          <pc:sldMk cId="3692321072" sldId="262"/>
        </pc:sldMkLst>
        <pc:spChg chg="mod">
          <ac:chgData name="Chnadraleksha Ravikumar" userId="dd7e81697fd6554d" providerId="LiveId" clId="{0D10ED9C-754B-4389-9E8A-1CC1C99CAB8F}" dt="2023-06-10T05:56:46.480" v="3707"/>
          <ac:spMkLst>
            <pc:docMk/>
            <pc:sldMk cId="3692321072" sldId="262"/>
            <ac:spMk id="2" creationId="{BE9D8963-F108-837C-761A-B400ED8D9270}"/>
          </ac:spMkLst>
        </pc:spChg>
        <pc:spChg chg="mod">
          <ac:chgData name="Chnadraleksha Ravikumar" userId="dd7e81697fd6554d" providerId="LiveId" clId="{0D10ED9C-754B-4389-9E8A-1CC1C99CAB8F}" dt="2023-06-08T20:06:03.191" v="3611" actId="2711"/>
          <ac:spMkLst>
            <pc:docMk/>
            <pc:sldMk cId="3692321072" sldId="262"/>
            <ac:spMk id="3" creationId="{C28E7B10-214E-A5DB-66CF-E894B9253C08}"/>
          </ac:spMkLst>
        </pc:spChg>
        <pc:picChg chg="add del mod">
          <ac:chgData name="Chnadraleksha Ravikumar" userId="dd7e81697fd6554d" providerId="LiveId" clId="{0D10ED9C-754B-4389-9E8A-1CC1C99CAB8F}" dt="2023-06-08T18:21:01.749" v="375" actId="21"/>
          <ac:picMkLst>
            <pc:docMk/>
            <pc:sldMk cId="3692321072" sldId="262"/>
            <ac:picMk id="4" creationId="{FCEB2F80-5D09-3B3C-056E-5A778F92BB03}"/>
          </ac:picMkLst>
        </pc:picChg>
        <pc:cxnChg chg="add del mod">
          <ac:chgData name="Chnadraleksha Ravikumar" userId="dd7e81697fd6554d" providerId="LiveId" clId="{0D10ED9C-754B-4389-9E8A-1CC1C99CAB8F}" dt="2023-06-08T19:38:19.582" v="3311" actId="21"/>
          <ac:cxnSpMkLst>
            <pc:docMk/>
            <pc:sldMk cId="3692321072" sldId="262"/>
            <ac:cxnSpMk id="6" creationId="{D613081B-65DD-404D-5033-D059EDFEB542}"/>
          </ac:cxnSpMkLst>
        </pc:cxnChg>
        <pc:cxnChg chg="add del mod">
          <ac:chgData name="Chnadraleksha Ravikumar" userId="dd7e81697fd6554d" providerId="LiveId" clId="{0D10ED9C-754B-4389-9E8A-1CC1C99CAB8F}" dt="2023-06-08T18:23:58.504" v="509" actId="21"/>
          <ac:cxnSpMkLst>
            <pc:docMk/>
            <pc:sldMk cId="3692321072" sldId="262"/>
            <ac:cxnSpMk id="8" creationId="{67A12E2D-1DE8-77B2-B662-3CBCA243925C}"/>
          </ac:cxnSpMkLst>
        </pc:cxnChg>
        <pc:cxnChg chg="add del">
          <ac:chgData name="Chnadraleksha Ravikumar" userId="dd7e81697fd6554d" providerId="LiveId" clId="{0D10ED9C-754B-4389-9E8A-1CC1C99CAB8F}" dt="2023-06-08T19:38:29.795" v="3314" actId="21"/>
          <ac:cxnSpMkLst>
            <pc:docMk/>
            <pc:sldMk cId="3692321072" sldId="262"/>
            <ac:cxnSpMk id="11" creationId="{7B03804B-686B-1113-C758-51D9B30219BF}"/>
          </ac:cxnSpMkLst>
        </pc:cxnChg>
        <pc:cxnChg chg="add del">
          <ac:chgData name="Chnadraleksha Ravikumar" userId="dd7e81697fd6554d" providerId="LiveId" clId="{0D10ED9C-754B-4389-9E8A-1CC1C99CAB8F}" dt="2023-06-08T19:38:22.865" v="3312" actId="21"/>
          <ac:cxnSpMkLst>
            <pc:docMk/>
            <pc:sldMk cId="3692321072" sldId="262"/>
            <ac:cxnSpMk id="13" creationId="{D82323B3-483A-83B9-7E0B-828068EFDC51}"/>
          </ac:cxnSpMkLst>
        </pc:cxnChg>
        <pc:cxnChg chg="add del mod">
          <ac:chgData name="Chnadraleksha Ravikumar" userId="dd7e81697fd6554d" providerId="LiveId" clId="{0D10ED9C-754B-4389-9E8A-1CC1C99CAB8F}" dt="2023-06-08T19:38:26.306" v="3313" actId="21"/>
          <ac:cxnSpMkLst>
            <pc:docMk/>
            <pc:sldMk cId="3692321072" sldId="262"/>
            <ac:cxnSpMk id="15" creationId="{25C5861A-0493-CB16-B6C6-622C6E7C6681}"/>
          </ac:cxnSpMkLst>
        </pc:cxnChg>
      </pc:sldChg>
      <pc:sldChg chg="modSp new mod">
        <pc:chgData name="Chnadraleksha Ravikumar" userId="dd7e81697fd6554d" providerId="LiveId" clId="{0D10ED9C-754B-4389-9E8A-1CC1C99CAB8F}" dt="2023-06-10T05:56:46.626" v="3708" actId="27636"/>
        <pc:sldMkLst>
          <pc:docMk/>
          <pc:sldMk cId="1403246145" sldId="263"/>
        </pc:sldMkLst>
        <pc:spChg chg="mod">
          <ac:chgData name="Chnadraleksha Ravikumar" userId="dd7e81697fd6554d" providerId="LiveId" clId="{0D10ED9C-754B-4389-9E8A-1CC1C99CAB8F}" dt="2023-06-10T05:56:46.480" v="3707"/>
          <ac:spMkLst>
            <pc:docMk/>
            <pc:sldMk cId="1403246145" sldId="263"/>
            <ac:spMk id="2" creationId="{040230F1-9C42-33CF-7AF4-3E9EB917CD72}"/>
          </ac:spMkLst>
        </pc:spChg>
        <pc:spChg chg="mod">
          <ac:chgData name="Chnadraleksha Ravikumar" userId="dd7e81697fd6554d" providerId="LiveId" clId="{0D10ED9C-754B-4389-9E8A-1CC1C99CAB8F}" dt="2023-06-10T05:56:46.626" v="3708" actId="27636"/>
          <ac:spMkLst>
            <pc:docMk/>
            <pc:sldMk cId="1403246145" sldId="263"/>
            <ac:spMk id="3" creationId="{C86CB32B-A033-A08C-091E-7298D7F86370}"/>
          </ac:spMkLst>
        </pc:spChg>
      </pc:sldChg>
      <pc:sldChg chg="addSp delSp modSp new mod">
        <pc:chgData name="Chnadraleksha Ravikumar" userId="dd7e81697fd6554d" providerId="LiveId" clId="{0D10ED9C-754B-4389-9E8A-1CC1C99CAB8F}" dt="2023-06-10T05:56:46.480" v="3707"/>
        <pc:sldMkLst>
          <pc:docMk/>
          <pc:sldMk cId="3529820899" sldId="264"/>
        </pc:sldMkLst>
        <pc:spChg chg="mod">
          <ac:chgData name="Chnadraleksha Ravikumar" userId="dd7e81697fd6554d" providerId="LiveId" clId="{0D10ED9C-754B-4389-9E8A-1CC1C99CAB8F}" dt="2023-06-10T05:56:46.480" v="3707"/>
          <ac:spMkLst>
            <pc:docMk/>
            <pc:sldMk cId="3529820899" sldId="264"/>
            <ac:spMk id="2" creationId="{829D3CAA-94C6-B9B8-E315-8EFD29EB0A21}"/>
          </ac:spMkLst>
        </pc:spChg>
        <pc:spChg chg="mod">
          <ac:chgData name="Chnadraleksha Ravikumar" userId="dd7e81697fd6554d" providerId="LiveId" clId="{0D10ED9C-754B-4389-9E8A-1CC1C99CAB8F}" dt="2023-06-10T05:56:46.480" v="3707"/>
          <ac:spMkLst>
            <pc:docMk/>
            <pc:sldMk cId="3529820899" sldId="264"/>
            <ac:spMk id="3" creationId="{E0F2329D-0726-F670-7BC3-9175B98916C4}"/>
          </ac:spMkLst>
        </pc:spChg>
        <pc:picChg chg="add del mod">
          <ac:chgData name="Chnadraleksha Ravikumar" userId="dd7e81697fd6554d" providerId="LiveId" clId="{0D10ED9C-754B-4389-9E8A-1CC1C99CAB8F}" dt="2023-06-08T19:40:37.013" v="3339" actId="21"/>
          <ac:picMkLst>
            <pc:docMk/>
            <pc:sldMk cId="3529820899" sldId="264"/>
            <ac:picMk id="4" creationId="{41D8CB64-E25E-58ED-44E0-75C3BBB1DD3F}"/>
          </ac:picMkLst>
        </pc:picChg>
        <pc:picChg chg="add del mod">
          <ac:chgData name="Chnadraleksha Ravikumar" userId="dd7e81697fd6554d" providerId="LiveId" clId="{0D10ED9C-754B-4389-9E8A-1CC1C99CAB8F}" dt="2023-06-08T19:46:18.521" v="3417" actId="21"/>
          <ac:picMkLst>
            <pc:docMk/>
            <pc:sldMk cId="3529820899" sldId="264"/>
            <ac:picMk id="5" creationId="{60B9EA41-30D7-8199-08CF-2C3D06E9DE7E}"/>
          </ac:picMkLst>
        </pc:picChg>
        <pc:picChg chg="add mod">
          <ac:chgData name="Chnadraleksha Ravikumar" userId="dd7e81697fd6554d" providerId="LiveId" clId="{0D10ED9C-754B-4389-9E8A-1CC1C99CAB8F}" dt="2023-06-08T19:46:54.667" v="3427" actId="1076"/>
          <ac:picMkLst>
            <pc:docMk/>
            <pc:sldMk cId="3529820899" sldId="264"/>
            <ac:picMk id="6" creationId="{9F0AD08B-ECF8-F40E-996F-8ACC24C08DEA}"/>
          </ac:picMkLst>
        </pc:picChg>
        <pc:picChg chg="add mod">
          <ac:chgData name="Chnadraleksha Ravikumar" userId="dd7e81697fd6554d" providerId="LiveId" clId="{0D10ED9C-754B-4389-9E8A-1CC1C99CAB8F}" dt="2023-06-08T19:47:10.614" v="3432" actId="14100"/>
          <ac:picMkLst>
            <pc:docMk/>
            <pc:sldMk cId="3529820899" sldId="264"/>
            <ac:picMk id="7" creationId="{AAE0CE9F-3502-3FCC-8F77-224924887BE0}"/>
          </ac:picMkLst>
        </pc:picChg>
      </pc:sldChg>
      <pc:sldChg chg="addSp delSp modSp new del mod">
        <pc:chgData name="Chnadraleksha Ravikumar" userId="dd7e81697fd6554d" providerId="LiveId" clId="{0D10ED9C-754B-4389-9E8A-1CC1C99CAB8F}" dt="2023-06-08T19:47:26.407" v="3454" actId="2696"/>
        <pc:sldMkLst>
          <pc:docMk/>
          <pc:sldMk cId="284846068" sldId="265"/>
        </pc:sldMkLst>
        <pc:spChg chg="mod">
          <ac:chgData name="Chnadraleksha Ravikumar" userId="dd7e81697fd6554d" providerId="LiveId" clId="{0D10ED9C-754B-4389-9E8A-1CC1C99CAB8F}" dt="2023-06-08T19:41:54.697" v="3355" actId="113"/>
          <ac:spMkLst>
            <pc:docMk/>
            <pc:sldMk cId="284846068" sldId="265"/>
            <ac:spMk id="2" creationId="{2C492250-20A5-64FA-A423-8646071BF7ED}"/>
          </ac:spMkLst>
        </pc:spChg>
        <pc:spChg chg="del">
          <ac:chgData name="Chnadraleksha Ravikumar" userId="dd7e81697fd6554d" providerId="LiveId" clId="{0D10ED9C-754B-4389-9E8A-1CC1C99CAB8F}" dt="2023-06-08T18:34:00.925" v="1144"/>
          <ac:spMkLst>
            <pc:docMk/>
            <pc:sldMk cId="284846068" sldId="265"/>
            <ac:spMk id="3" creationId="{19E436E0-8F1E-2510-C672-72B555BB7A44}"/>
          </ac:spMkLst>
        </pc:spChg>
        <pc:picChg chg="add mod">
          <ac:chgData name="Chnadraleksha Ravikumar" userId="dd7e81697fd6554d" providerId="LiveId" clId="{0D10ED9C-754B-4389-9E8A-1CC1C99CAB8F}" dt="2023-06-08T19:42:05.175" v="3357" actId="1076"/>
          <ac:picMkLst>
            <pc:docMk/>
            <pc:sldMk cId="284846068" sldId="265"/>
            <ac:picMk id="4" creationId="{3459511B-6C09-C1CD-3E65-52F61ACCAB63}"/>
          </ac:picMkLst>
        </pc:picChg>
      </pc:sldChg>
      <pc:sldChg chg="addSp delSp modSp new del mod">
        <pc:chgData name="Chnadraleksha Ravikumar" userId="dd7e81697fd6554d" providerId="LiveId" clId="{0D10ED9C-754B-4389-9E8A-1CC1C99CAB8F}" dt="2023-06-08T19:47:29.050" v="3455" actId="2696"/>
        <pc:sldMkLst>
          <pc:docMk/>
          <pc:sldMk cId="1067880802" sldId="266"/>
        </pc:sldMkLst>
        <pc:spChg chg="mod">
          <ac:chgData name="Chnadraleksha Ravikumar" userId="dd7e81697fd6554d" providerId="LiveId" clId="{0D10ED9C-754B-4389-9E8A-1CC1C99CAB8F}" dt="2023-06-08T19:42:19.702" v="3360" actId="113"/>
          <ac:spMkLst>
            <pc:docMk/>
            <pc:sldMk cId="1067880802" sldId="266"/>
            <ac:spMk id="2" creationId="{3D761A65-6E3A-652C-F085-7FB04EE4A1CA}"/>
          </ac:spMkLst>
        </pc:spChg>
        <pc:spChg chg="del">
          <ac:chgData name="Chnadraleksha Ravikumar" userId="dd7e81697fd6554d" providerId="LiveId" clId="{0D10ED9C-754B-4389-9E8A-1CC1C99CAB8F}" dt="2023-06-08T18:39:00.268" v="1190"/>
          <ac:spMkLst>
            <pc:docMk/>
            <pc:sldMk cId="1067880802" sldId="266"/>
            <ac:spMk id="3" creationId="{2A6F9B6E-10C6-0359-D2DA-7E655B5DF6D7}"/>
          </ac:spMkLst>
        </pc:spChg>
        <pc:picChg chg="add mod">
          <ac:chgData name="Chnadraleksha Ravikumar" userId="dd7e81697fd6554d" providerId="LiveId" clId="{0D10ED9C-754B-4389-9E8A-1CC1C99CAB8F}" dt="2023-06-08T19:42:12.033" v="3358" actId="1076"/>
          <ac:picMkLst>
            <pc:docMk/>
            <pc:sldMk cId="1067880802" sldId="266"/>
            <ac:picMk id="4" creationId="{41D580F1-E394-FCDC-4F64-9A32437BC6B9}"/>
          </ac:picMkLst>
        </pc:picChg>
      </pc:sldChg>
      <pc:sldChg chg="addSp delSp modSp new del mod">
        <pc:chgData name="Chnadraleksha Ravikumar" userId="dd7e81697fd6554d" providerId="LiveId" clId="{0D10ED9C-754B-4389-9E8A-1CC1C99CAB8F}" dt="2023-06-08T18:36:52.743" v="1159" actId="2696"/>
        <pc:sldMkLst>
          <pc:docMk/>
          <pc:sldMk cId="1284181033" sldId="266"/>
        </pc:sldMkLst>
        <pc:spChg chg="del">
          <ac:chgData name="Chnadraleksha Ravikumar" userId="dd7e81697fd6554d" providerId="LiveId" clId="{0D10ED9C-754B-4389-9E8A-1CC1C99CAB8F}" dt="2023-06-08T18:35:17.930" v="1150" actId="21"/>
          <ac:spMkLst>
            <pc:docMk/>
            <pc:sldMk cId="1284181033" sldId="266"/>
            <ac:spMk id="2" creationId="{B7EEFEE0-9CC3-88DC-97A0-BD9938801F04}"/>
          </ac:spMkLst>
        </pc:spChg>
        <pc:spChg chg="del mod">
          <ac:chgData name="Chnadraleksha Ravikumar" userId="dd7e81697fd6554d" providerId="LiveId" clId="{0D10ED9C-754B-4389-9E8A-1CC1C99CAB8F}" dt="2023-06-08T18:35:31.977" v="1152"/>
          <ac:spMkLst>
            <pc:docMk/>
            <pc:sldMk cId="1284181033" sldId="266"/>
            <ac:spMk id="3" creationId="{10E3C5CF-280E-8B0E-5A9B-629F54EB3316}"/>
          </ac:spMkLst>
        </pc:spChg>
        <pc:spChg chg="add del mod">
          <ac:chgData name="Chnadraleksha Ravikumar" userId="dd7e81697fd6554d" providerId="LiveId" clId="{0D10ED9C-754B-4389-9E8A-1CC1C99CAB8F}" dt="2023-06-08T18:36:39.251" v="1158" actId="21"/>
          <ac:spMkLst>
            <pc:docMk/>
            <pc:sldMk cId="1284181033" sldId="266"/>
            <ac:spMk id="6" creationId="{EFA7FE01-8267-F14D-2E91-28FC68FF2917}"/>
          </ac:spMkLst>
        </pc:spChg>
        <pc:picChg chg="add del mod">
          <ac:chgData name="Chnadraleksha Ravikumar" userId="dd7e81697fd6554d" providerId="LiveId" clId="{0D10ED9C-754B-4389-9E8A-1CC1C99CAB8F}" dt="2023-06-08T18:36:36.219" v="1157" actId="21"/>
          <ac:picMkLst>
            <pc:docMk/>
            <pc:sldMk cId="1284181033" sldId="266"/>
            <ac:picMk id="4" creationId="{BAD7F87E-546C-2AC5-6CC1-68FBF73D169B}"/>
          </ac:picMkLst>
        </pc:picChg>
      </pc:sldChg>
      <pc:sldChg chg="addSp delSp modSp new mod">
        <pc:chgData name="Chnadraleksha Ravikumar" userId="dd7e81697fd6554d" providerId="LiveId" clId="{0D10ED9C-754B-4389-9E8A-1CC1C99CAB8F}" dt="2023-06-10T05:56:46.480" v="3707"/>
        <pc:sldMkLst>
          <pc:docMk/>
          <pc:sldMk cId="240704804" sldId="267"/>
        </pc:sldMkLst>
        <pc:spChg chg="mod">
          <ac:chgData name="Chnadraleksha Ravikumar" userId="dd7e81697fd6554d" providerId="LiveId" clId="{0D10ED9C-754B-4389-9E8A-1CC1C99CAB8F}" dt="2023-06-10T05:56:46.480" v="3707"/>
          <ac:spMkLst>
            <pc:docMk/>
            <pc:sldMk cId="240704804" sldId="267"/>
            <ac:spMk id="2" creationId="{420AC908-9C35-BC3B-46BD-E98E5F4A2D41}"/>
          </ac:spMkLst>
        </pc:spChg>
        <pc:spChg chg="mod">
          <ac:chgData name="Chnadraleksha Ravikumar" userId="dd7e81697fd6554d" providerId="LiveId" clId="{0D10ED9C-754B-4389-9E8A-1CC1C99CAB8F}" dt="2023-06-08T20:08:24.280" v="3636" actId="255"/>
          <ac:spMkLst>
            <pc:docMk/>
            <pc:sldMk cId="240704804" sldId="267"/>
            <ac:spMk id="3" creationId="{83B088F1-A7B4-211F-D722-7AF1C0B50C9A}"/>
          </ac:spMkLst>
        </pc:spChg>
        <pc:picChg chg="add del mod">
          <ac:chgData name="Chnadraleksha Ravikumar" userId="dd7e81697fd6554d" providerId="LiveId" clId="{0D10ED9C-754B-4389-9E8A-1CC1C99CAB8F}" dt="2023-06-08T19:42:35.836" v="3363" actId="21"/>
          <ac:picMkLst>
            <pc:docMk/>
            <pc:sldMk cId="240704804" sldId="267"/>
            <ac:picMk id="4" creationId="{EA5D4D43-FCB6-AB1F-D76E-C60988D611D3}"/>
          </ac:picMkLst>
        </pc:picChg>
      </pc:sldChg>
      <pc:sldChg chg="addSp delSp modSp new mod">
        <pc:chgData name="Chnadraleksha Ravikumar" userId="dd7e81697fd6554d" providerId="LiveId" clId="{0D10ED9C-754B-4389-9E8A-1CC1C99CAB8F}" dt="2023-06-10T05:56:46.480" v="3707"/>
        <pc:sldMkLst>
          <pc:docMk/>
          <pc:sldMk cId="3836535446" sldId="268"/>
        </pc:sldMkLst>
        <pc:spChg chg="mod">
          <ac:chgData name="Chnadraleksha Ravikumar" userId="dd7e81697fd6554d" providerId="LiveId" clId="{0D10ED9C-754B-4389-9E8A-1CC1C99CAB8F}" dt="2023-06-10T05:56:46.480" v="3707"/>
          <ac:spMkLst>
            <pc:docMk/>
            <pc:sldMk cId="3836535446" sldId="268"/>
            <ac:spMk id="2" creationId="{A60B0F31-924B-D32B-E225-A9760B91FC63}"/>
          </ac:spMkLst>
        </pc:spChg>
        <pc:spChg chg="mod">
          <ac:chgData name="Chnadraleksha Ravikumar" userId="dd7e81697fd6554d" providerId="LiveId" clId="{0D10ED9C-754B-4389-9E8A-1CC1C99CAB8F}" dt="2023-06-10T05:56:46.480" v="3707"/>
          <ac:spMkLst>
            <pc:docMk/>
            <pc:sldMk cId="3836535446" sldId="268"/>
            <ac:spMk id="3" creationId="{81CC17B7-417C-92CE-6CE5-FDD3F7BAEA13}"/>
          </ac:spMkLst>
        </pc:spChg>
        <pc:picChg chg="add del mod">
          <ac:chgData name="Chnadraleksha Ravikumar" userId="dd7e81697fd6554d" providerId="LiveId" clId="{0D10ED9C-754B-4389-9E8A-1CC1C99CAB8F}" dt="2023-06-08T19:43:20.406" v="3373" actId="21"/>
          <ac:picMkLst>
            <pc:docMk/>
            <pc:sldMk cId="3836535446" sldId="268"/>
            <ac:picMk id="4" creationId="{6C4935B1-33D2-67F2-7CAD-54E4F5F74010}"/>
          </ac:picMkLst>
        </pc:picChg>
      </pc:sldChg>
      <pc:sldChg chg="addSp delSp modSp new mod">
        <pc:chgData name="Chnadraleksha Ravikumar" userId="dd7e81697fd6554d" providerId="LiveId" clId="{0D10ED9C-754B-4389-9E8A-1CC1C99CAB8F}" dt="2023-06-10T05:56:46.480" v="3707"/>
        <pc:sldMkLst>
          <pc:docMk/>
          <pc:sldMk cId="3706130433" sldId="269"/>
        </pc:sldMkLst>
        <pc:spChg chg="mod">
          <ac:chgData name="Chnadraleksha Ravikumar" userId="dd7e81697fd6554d" providerId="LiveId" clId="{0D10ED9C-754B-4389-9E8A-1CC1C99CAB8F}" dt="2023-06-10T05:56:46.480" v="3707"/>
          <ac:spMkLst>
            <pc:docMk/>
            <pc:sldMk cId="3706130433" sldId="269"/>
            <ac:spMk id="2" creationId="{D3227856-A544-C31F-42B1-DE91082EAD5D}"/>
          </ac:spMkLst>
        </pc:spChg>
        <pc:spChg chg="mod">
          <ac:chgData name="Chnadraleksha Ravikumar" userId="dd7e81697fd6554d" providerId="LiveId" clId="{0D10ED9C-754B-4389-9E8A-1CC1C99CAB8F}" dt="2023-06-10T05:56:46.480" v="3707"/>
          <ac:spMkLst>
            <pc:docMk/>
            <pc:sldMk cId="3706130433" sldId="269"/>
            <ac:spMk id="3" creationId="{E58E60DA-E136-E6F2-7B85-62A92BE4E3C4}"/>
          </ac:spMkLst>
        </pc:spChg>
        <pc:picChg chg="add del mod">
          <ac:chgData name="Chnadraleksha Ravikumar" userId="dd7e81697fd6554d" providerId="LiveId" clId="{0D10ED9C-754B-4389-9E8A-1CC1C99CAB8F}" dt="2023-06-08T19:44:17.367" v="3381" actId="21"/>
          <ac:picMkLst>
            <pc:docMk/>
            <pc:sldMk cId="3706130433" sldId="269"/>
            <ac:picMk id="4" creationId="{61C1BA2F-D7E9-6D5B-1D98-F80474B61D75}"/>
          </ac:picMkLst>
        </pc:picChg>
        <pc:picChg chg="add del mod">
          <ac:chgData name="Chnadraleksha Ravikumar" userId="dd7e81697fd6554d" providerId="LiveId" clId="{0D10ED9C-754B-4389-9E8A-1CC1C99CAB8F}" dt="2023-06-08T19:45:16.092" v="3391" actId="21"/>
          <ac:picMkLst>
            <pc:docMk/>
            <pc:sldMk cId="3706130433" sldId="269"/>
            <ac:picMk id="5" creationId="{478C79E5-DFA2-C91E-25AC-0CF314E21FB5}"/>
          </ac:picMkLst>
        </pc:picChg>
        <pc:picChg chg="add mod">
          <ac:chgData name="Chnadraleksha Ravikumar" userId="dd7e81697fd6554d" providerId="LiveId" clId="{0D10ED9C-754B-4389-9E8A-1CC1C99CAB8F}" dt="2023-06-08T19:45:37.696" v="3399" actId="1076"/>
          <ac:picMkLst>
            <pc:docMk/>
            <pc:sldMk cId="3706130433" sldId="269"/>
            <ac:picMk id="6" creationId="{2693261D-4592-4650-FB87-5DDFB84BDFFA}"/>
          </ac:picMkLst>
        </pc:picChg>
      </pc:sldChg>
      <pc:sldChg chg="addSp delSp modSp new del mod">
        <pc:chgData name="Chnadraleksha Ravikumar" userId="dd7e81697fd6554d" providerId="LiveId" clId="{0D10ED9C-754B-4389-9E8A-1CC1C99CAB8F}" dt="2023-06-08T19:45:58.716" v="3416" actId="2696"/>
        <pc:sldMkLst>
          <pc:docMk/>
          <pc:sldMk cId="3014591858" sldId="270"/>
        </pc:sldMkLst>
        <pc:spChg chg="mod">
          <ac:chgData name="Chnadraleksha Ravikumar" userId="dd7e81697fd6554d" providerId="LiveId" clId="{0D10ED9C-754B-4389-9E8A-1CC1C99CAB8F}" dt="2023-06-08T19:44:54.686" v="3387" actId="113"/>
          <ac:spMkLst>
            <pc:docMk/>
            <pc:sldMk cId="3014591858" sldId="270"/>
            <ac:spMk id="2" creationId="{61B9D948-40B8-7BD0-19EA-54D1A4396389}"/>
          </ac:spMkLst>
        </pc:spChg>
        <pc:spChg chg="del">
          <ac:chgData name="Chnadraleksha Ravikumar" userId="dd7e81697fd6554d" providerId="LiveId" clId="{0D10ED9C-754B-4389-9E8A-1CC1C99CAB8F}" dt="2023-06-08T19:03:01.330" v="2205"/>
          <ac:spMkLst>
            <pc:docMk/>
            <pc:sldMk cId="3014591858" sldId="270"/>
            <ac:spMk id="3" creationId="{BC34A4EC-0E85-4771-0A9A-069204188CFB}"/>
          </ac:spMkLst>
        </pc:spChg>
        <pc:picChg chg="add mod">
          <ac:chgData name="Chnadraleksha Ravikumar" userId="dd7e81697fd6554d" providerId="LiveId" clId="{0D10ED9C-754B-4389-9E8A-1CC1C99CAB8F}" dt="2023-06-08T19:44:59.803" v="3388" actId="1076"/>
          <ac:picMkLst>
            <pc:docMk/>
            <pc:sldMk cId="3014591858" sldId="270"/>
            <ac:picMk id="4" creationId="{A5EFA656-2C61-82E0-07F0-B0CB175253B8}"/>
          </ac:picMkLst>
        </pc:picChg>
      </pc:sldChg>
      <pc:sldChg chg="addSp delSp modSp new mod">
        <pc:chgData name="Chnadraleksha Ravikumar" userId="dd7e81697fd6554d" providerId="LiveId" clId="{0D10ED9C-754B-4389-9E8A-1CC1C99CAB8F}" dt="2023-06-10T05:56:46.480" v="3707"/>
        <pc:sldMkLst>
          <pc:docMk/>
          <pc:sldMk cId="3846918910" sldId="271"/>
        </pc:sldMkLst>
        <pc:spChg chg="mod">
          <ac:chgData name="Chnadraleksha Ravikumar" userId="dd7e81697fd6554d" providerId="LiveId" clId="{0D10ED9C-754B-4389-9E8A-1CC1C99CAB8F}" dt="2023-06-10T05:56:46.480" v="3707"/>
          <ac:spMkLst>
            <pc:docMk/>
            <pc:sldMk cId="3846918910" sldId="271"/>
            <ac:spMk id="2" creationId="{7BA49066-5277-62E3-362A-6DEEA47F8817}"/>
          </ac:spMkLst>
        </pc:spChg>
        <pc:spChg chg="mod">
          <ac:chgData name="Chnadraleksha Ravikumar" userId="dd7e81697fd6554d" providerId="LiveId" clId="{0D10ED9C-754B-4389-9E8A-1CC1C99CAB8F}" dt="2023-06-08T20:10:38.480" v="3658" actId="255"/>
          <ac:spMkLst>
            <pc:docMk/>
            <pc:sldMk cId="3846918910" sldId="271"/>
            <ac:spMk id="3" creationId="{527D575C-4D53-E911-4DA8-F27098CD2E63}"/>
          </ac:spMkLst>
        </pc:spChg>
        <pc:picChg chg="add del mod">
          <ac:chgData name="Chnadraleksha Ravikumar" userId="dd7e81697fd6554d" providerId="LiveId" clId="{0D10ED9C-754B-4389-9E8A-1CC1C99CAB8F}" dt="2023-06-08T19:48:54.789" v="3463" actId="21"/>
          <ac:picMkLst>
            <pc:docMk/>
            <pc:sldMk cId="3846918910" sldId="271"/>
            <ac:picMk id="4" creationId="{C62D296E-24BE-B422-7633-A53EEF495BB3}"/>
          </ac:picMkLst>
        </pc:picChg>
        <pc:picChg chg="add mod">
          <ac:chgData name="Chnadraleksha Ravikumar" userId="dd7e81697fd6554d" providerId="LiveId" clId="{0D10ED9C-754B-4389-9E8A-1CC1C99CAB8F}" dt="2023-06-08T19:50:05.060" v="3491" actId="14100"/>
          <ac:picMkLst>
            <pc:docMk/>
            <pc:sldMk cId="3846918910" sldId="271"/>
            <ac:picMk id="5" creationId="{45D7762C-E5DC-96EF-03BF-E5947EAFFB99}"/>
          </ac:picMkLst>
        </pc:picChg>
      </pc:sldChg>
      <pc:sldChg chg="addSp delSp modSp new del mod">
        <pc:chgData name="Chnadraleksha Ravikumar" userId="dd7e81697fd6554d" providerId="LiveId" clId="{0D10ED9C-754B-4389-9E8A-1CC1C99CAB8F}" dt="2023-06-08T19:50:14.974" v="3492" actId="2696"/>
        <pc:sldMkLst>
          <pc:docMk/>
          <pc:sldMk cId="2611376015" sldId="272"/>
        </pc:sldMkLst>
        <pc:spChg chg="mod">
          <ac:chgData name="Chnadraleksha Ravikumar" userId="dd7e81697fd6554d" providerId="LiveId" clId="{0D10ED9C-754B-4389-9E8A-1CC1C99CAB8F}" dt="2023-06-08T19:25:27.199" v="3118"/>
          <ac:spMkLst>
            <pc:docMk/>
            <pc:sldMk cId="2611376015" sldId="272"/>
            <ac:spMk id="2" creationId="{EB64485A-247C-1D0A-8203-A6C7A81551AA}"/>
          </ac:spMkLst>
        </pc:spChg>
        <pc:spChg chg="del">
          <ac:chgData name="Chnadraleksha Ravikumar" userId="dd7e81697fd6554d" providerId="LiveId" clId="{0D10ED9C-754B-4389-9E8A-1CC1C99CAB8F}" dt="2023-06-08T19:06:45.312" v="2578"/>
          <ac:spMkLst>
            <pc:docMk/>
            <pc:sldMk cId="2611376015" sldId="272"/>
            <ac:spMk id="3" creationId="{8C36AFB6-30D0-ADEF-7B8D-50D66CFADDEE}"/>
          </ac:spMkLst>
        </pc:spChg>
        <pc:picChg chg="add mod">
          <ac:chgData name="Chnadraleksha Ravikumar" userId="dd7e81697fd6554d" providerId="LiveId" clId="{0D10ED9C-754B-4389-9E8A-1CC1C99CAB8F}" dt="2023-06-08T19:06:48.770" v="2579" actId="1076"/>
          <ac:picMkLst>
            <pc:docMk/>
            <pc:sldMk cId="2611376015" sldId="272"/>
            <ac:picMk id="4" creationId="{AA092EB6-8D6E-D4A0-0CC1-8546AE1E9A9E}"/>
          </ac:picMkLst>
        </pc:picChg>
      </pc:sldChg>
      <pc:sldChg chg="addSp delSp modSp new mod">
        <pc:chgData name="Chnadraleksha Ravikumar" userId="dd7e81697fd6554d" providerId="LiveId" clId="{0D10ED9C-754B-4389-9E8A-1CC1C99CAB8F}" dt="2023-06-10T05:56:46.480" v="3707"/>
        <pc:sldMkLst>
          <pc:docMk/>
          <pc:sldMk cId="675593465" sldId="273"/>
        </pc:sldMkLst>
        <pc:spChg chg="mod">
          <ac:chgData name="Chnadraleksha Ravikumar" userId="dd7e81697fd6554d" providerId="LiveId" clId="{0D10ED9C-754B-4389-9E8A-1CC1C99CAB8F}" dt="2023-06-10T05:56:46.480" v="3707"/>
          <ac:spMkLst>
            <pc:docMk/>
            <pc:sldMk cId="675593465" sldId="273"/>
            <ac:spMk id="2" creationId="{DA10C3E5-5EAC-94A1-1561-5BC998670659}"/>
          </ac:spMkLst>
        </pc:spChg>
        <pc:spChg chg="mod">
          <ac:chgData name="Chnadraleksha Ravikumar" userId="dd7e81697fd6554d" providerId="LiveId" clId="{0D10ED9C-754B-4389-9E8A-1CC1C99CAB8F}" dt="2023-06-10T05:56:46.480" v="3707"/>
          <ac:spMkLst>
            <pc:docMk/>
            <pc:sldMk cId="675593465" sldId="273"/>
            <ac:spMk id="3" creationId="{CC73D856-3165-43A7-9C1E-02F0E5CD9570}"/>
          </ac:spMkLst>
        </pc:spChg>
        <pc:picChg chg="add del mod">
          <ac:chgData name="Chnadraleksha Ravikumar" userId="dd7e81697fd6554d" providerId="LiveId" clId="{0D10ED9C-754B-4389-9E8A-1CC1C99CAB8F}" dt="2023-06-08T19:50:25.407" v="3495" actId="21"/>
          <ac:picMkLst>
            <pc:docMk/>
            <pc:sldMk cId="675593465" sldId="273"/>
            <ac:picMk id="4" creationId="{379CC6AF-BF9F-ABF7-31D9-3CE79E41F836}"/>
          </ac:picMkLst>
        </pc:picChg>
        <pc:picChg chg="add del">
          <ac:chgData name="Chnadraleksha Ravikumar" userId="dd7e81697fd6554d" providerId="LiveId" clId="{0D10ED9C-754B-4389-9E8A-1CC1C99CAB8F}" dt="2023-06-08T19:50:23.172" v="3494" actId="21"/>
          <ac:picMkLst>
            <pc:docMk/>
            <pc:sldMk cId="675593465" sldId="273"/>
            <ac:picMk id="5" creationId="{B55A3735-9219-E641-BCBD-FB31CF92A083}"/>
          </ac:picMkLst>
        </pc:picChg>
        <pc:picChg chg="add mod">
          <ac:chgData name="Chnadraleksha Ravikumar" userId="dd7e81697fd6554d" providerId="LiveId" clId="{0D10ED9C-754B-4389-9E8A-1CC1C99CAB8F}" dt="2023-06-08T19:50:49.943" v="3502" actId="1076"/>
          <ac:picMkLst>
            <pc:docMk/>
            <pc:sldMk cId="675593465" sldId="273"/>
            <ac:picMk id="6" creationId="{C06B2D1C-901C-EC05-AA76-9E8B473F89F4}"/>
          </ac:picMkLst>
        </pc:picChg>
      </pc:sldChg>
      <pc:sldChg chg="addSp delSp modSp new del mod">
        <pc:chgData name="Chnadraleksha Ravikumar" userId="dd7e81697fd6554d" providerId="LiveId" clId="{0D10ED9C-754B-4389-9E8A-1CC1C99CAB8F}" dt="2023-06-08T19:51:18.662" v="3506" actId="2696"/>
        <pc:sldMkLst>
          <pc:docMk/>
          <pc:sldMk cId="3626135009" sldId="274"/>
        </pc:sldMkLst>
        <pc:spChg chg="mod">
          <ac:chgData name="Chnadraleksha Ravikumar" userId="dd7e81697fd6554d" providerId="LiveId" clId="{0D10ED9C-754B-4389-9E8A-1CC1C99CAB8F}" dt="2023-06-08T19:25:27.199" v="3118"/>
          <ac:spMkLst>
            <pc:docMk/>
            <pc:sldMk cId="3626135009" sldId="274"/>
            <ac:spMk id="2" creationId="{6984BE6B-C826-A46B-4FDC-DEA908C6CB15}"/>
          </ac:spMkLst>
        </pc:spChg>
        <pc:spChg chg="del">
          <ac:chgData name="Chnadraleksha Ravikumar" userId="dd7e81697fd6554d" providerId="LiveId" clId="{0D10ED9C-754B-4389-9E8A-1CC1C99CAB8F}" dt="2023-06-08T19:11:29.499" v="2872"/>
          <ac:spMkLst>
            <pc:docMk/>
            <pc:sldMk cId="3626135009" sldId="274"/>
            <ac:spMk id="3" creationId="{1E444037-8386-545C-A025-3B57E65ACE29}"/>
          </ac:spMkLst>
        </pc:spChg>
        <pc:picChg chg="add del">
          <ac:chgData name="Chnadraleksha Ravikumar" userId="dd7e81697fd6554d" providerId="LiveId" clId="{0D10ED9C-754B-4389-9E8A-1CC1C99CAB8F}" dt="2023-06-08T19:50:35.583" v="3497" actId="21"/>
          <ac:picMkLst>
            <pc:docMk/>
            <pc:sldMk cId="3626135009" sldId="274"/>
            <ac:picMk id="3" creationId="{1D04A066-6CC4-FD57-5309-EB2DCD2CF71F}"/>
          </ac:picMkLst>
        </pc:picChg>
        <pc:picChg chg="add mod">
          <ac:chgData name="Chnadraleksha Ravikumar" userId="dd7e81697fd6554d" providerId="LiveId" clId="{0D10ED9C-754B-4389-9E8A-1CC1C99CAB8F}" dt="2023-06-08T19:25:27.199" v="3118"/>
          <ac:picMkLst>
            <pc:docMk/>
            <pc:sldMk cId="3626135009" sldId="274"/>
            <ac:picMk id="4" creationId="{A538BBFF-8E1E-9C20-CCFB-1F4B2A49F4E0}"/>
          </ac:picMkLst>
        </pc:picChg>
      </pc:sldChg>
      <pc:sldChg chg="addSp delSp modSp new mod">
        <pc:chgData name="Chnadraleksha Ravikumar" userId="dd7e81697fd6554d" providerId="LiveId" clId="{0D10ED9C-754B-4389-9E8A-1CC1C99CAB8F}" dt="2023-06-10T05:56:46.480" v="3707"/>
        <pc:sldMkLst>
          <pc:docMk/>
          <pc:sldMk cId="4182578" sldId="275"/>
        </pc:sldMkLst>
        <pc:spChg chg="mod">
          <ac:chgData name="Chnadraleksha Ravikumar" userId="dd7e81697fd6554d" providerId="LiveId" clId="{0D10ED9C-754B-4389-9E8A-1CC1C99CAB8F}" dt="2023-06-10T05:56:46.480" v="3707"/>
          <ac:spMkLst>
            <pc:docMk/>
            <pc:sldMk cId="4182578" sldId="275"/>
            <ac:spMk id="2" creationId="{06538F0E-9A1E-DF75-83DA-55064D7F3712}"/>
          </ac:spMkLst>
        </pc:spChg>
        <pc:spChg chg="del">
          <ac:chgData name="Chnadraleksha Ravikumar" userId="dd7e81697fd6554d" providerId="LiveId" clId="{0D10ED9C-754B-4389-9E8A-1CC1C99CAB8F}" dt="2023-06-08T19:12:26.910" v="2911"/>
          <ac:spMkLst>
            <pc:docMk/>
            <pc:sldMk cId="4182578" sldId="275"/>
            <ac:spMk id="3" creationId="{4AB1D693-0143-76E7-F00F-57457698A772}"/>
          </ac:spMkLst>
        </pc:spChg>
        <pc:spChg chg="add mod">
          <ac:chgData name="Chnadraleksha Ravikumar" userId="dd7e81697fd6554d" providerId="LiveId" clId="{0D10ED9C-754B-4389-9E8A-1CC1C99CAB8F}" dt="2023-06-10T05:56:46.480" v="3707"/>
          <ac:spMkLst>
            <pc:docMk/>
            <pc:sldMk cId="4182578" sldId="275"/>
            <ac:spMk id="6" creationId="{83BF37D3-D03B-4E16-FAA1-B78293EC4FAD}"/>
          </ac:spMkLst>
        </pc:spChg>
        <pc:picChg chg="add del mod">
          <ac:chgData name="Chnadraleksha Ravikumar" userId="dd7e81697fd6554d" providerId="LiveId" clId="{0D10ED9C-754B-4389-9E8A-1CC1C99CAB8F}" dt="2023-06-08T19:12:40.308" v="2914" actId="21"/>
          <ac:picMkLst>
            <pc:docMk/>
            <pc:sldMk cId="4182578" sldId="275"/>
            <ac:picMk id="4" creationId="{BDD14A7C-4481-3E16-9D6E-6924C93E3FAC}"/>
          </ac:picMkLst>
        </pc:picChg>
        <pc:picChg chg="add mod">
          <ac:chgData name="Chnadraleksha Ravikumar" userId="dd7e81697fd6554d" providerId="LiveId" clId="{0D10ED9C-754B-4389-9E8A-1CC1C99CAB8F}" dt="2023-06-08T19:51:40.036" v="3510" actId="1076"/>
          <ac:picMkLst>
            <pc:docMk/>
            <pc:sldMk cId="4182578" sldId="275"/>
            <ac:picMk id="7" creationId="{0E5A1129-4BAE-EDEB-A0E5-77ABA163AB4F}"/>
          </ac:picMkLst>
        </pc:picChg>
      </pc:sldChg>
      <pc:sldChg chg="addSp delSp modSp new mod">
        <pc:chgData name="Chnadraleksha Ravikumar" userId="dd7e81697fd6554d" providerId="LiveId" clId="{0D10ED9C-754B-4389-9E8A-1CC1C99CAB8F}" dt="2023-06-10T05:56:46.480" v="3707"/>
        <pc:sldMkLst>
          <pc:docMk/>
          <pc:sldMk cId="2276977191" sldId="276"/>
        </pc:sldMkLst>
        <pc:spChg chg="mod">
          <ac:chgData name="Chnadraleksha Ravikumar" userId="dd7e81697fd6554d" providerId="LiveId" clId="{0D10ED9C-754B-4389-9E8A-1CC1C99CAB8F}" dt="2023-06-10T05:56:46.480" v="3707"/>
          <ac:spMkLst>
            <pc:docMk/>
            <pc:sldMk cId="2276977191" sldId="276"/>
            <ac:spMk id="2" creationId="{D19F76B3-8432-3088-7B6A-D2DFBC4A1D78}"/>
          </ac:spMkLst>
        </pc:spChg>
        <pc:spChg chg="del">
          <ac:chgData name="Chnadraleksha Ravikumar" userId="dd7e81697fd6554d" providerId="LiveId" clId="{0D10ED9C-754B-4389-9E8A-1CC1C99CAB8F}" dt="2023-06-08T19:14:27.711" v="3065"/>
          <ac:spMkLst>
            <pc:docMk/>
            <pc:sldMk cId="2276977191" sldId="276"/>
            <ac:spMk id="3" creationId="{82F6D12B-65A0-4B07-C38D-E4837B2F869E}"/>
          </ac:spMkLst>
        </pc:spChg>
        <pc:picChg chg="add mod">
          <ac:chgData name="Chnadraleksha Ravikumar" userId="dd7e81697fd6554d" providerId="LiveId" clId="{0D10ED9C-754B-4389-9E8A-1CC1C99CAB8F}" dt="2023-06-08T19:51:57.175" v="3514" actId="14100"/>
          <ac:picMkLst>
            <pc:docMk/>
            <pc:sldMk cId="2276977191" sldId="276"/>
            <ac:picMk id="4" creationId="{A4859D42-9727-9445-9ABA-42DC954C4BD8}"/>
          </ac:picMkLst>
        </pc:picChg>
      </pc:sldChg>
      <pc:sldChg chg="addSp delSp modSp new mod">
        <pc:chgData name="Chnadraleksha Ravikumar" userId="dd7e81697fd6554d" providerId="LiveId" clId="{0D10ED9C-754B-4389-9E8A-1CC1C99CAB8F}" dt="2023-06-10T05:56:46.480" v="3707"/>
        <pc:sldMkLst>
          <pc:docMk/>
          <pc:sldMk cId="4092409372" sldId="277"/>
        </pc:sldMkLst>
        <pc:spChg chg="mod">
          <ac:chgData name="Chnadraleksha Ravikumar" userId="dd7e81697fd6554d" providerId="LiveId" clId="{0D10ED9C-754B-4389-9E8A-1CC1C99CAB8F}" dt="2023-06-10T05:56:46.480" v="3707"/>
          <ac:spMkLst>
            <pc:docMk/>
            <pc:sldMk cId="4092409372" sldId="277"/>
            <ac:spMk id="2" creationId="{95853012-7D36-4ABC-672D-9CCBAE6552DE}"/>
          </ac:spMkLst>
        </pc:spChg>
        <pc:spChg chg="del">
          <ac:chgData name="Chnadraleksha Ravikumar" userId="dd7e81697fd6554d" providerId="LiveId" clId="{0D10ED9C-754B-4389-9E8A-1CC1C99CAB8F}" dt="2023-06-08T19:15:41.461" v="3109"/>
          <ac:spMkLst>
            <pc:docMk/>
            <pc:sldMk cId="4092409372" sldId="277"/>
            <ac:spMk id="3" creationId="{778A870B-471F-EF50-E4E4-E03279235255}"/>
          </ac:spMkLst>
        </pc:spChg>
        <pc:picChg chg="add mod">
          <ac:chgData name="Chnadraleksha Ravikumar" userId="dd7e81697fd6554d" providerId="LiveId" clId="{0D10ED9C-754B-4389-9E8A-1CC1C99CAB8F}" dt="2023-06-08T19:47:49.453" v="3456" actId="1076"/>
          <ac:picMkLst>
            <pc:docMk/>
            <pc:sldMk cId="4092409372" sldId="277"/>
            <ac:picMk id="4" creationId="{B2D5CC41-F3D7-1C2E-E002-E6B201F6936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5029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917748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0537609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839309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9961847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036588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41056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3543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4299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4534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6/10/2023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7390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6/10/2023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0912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6/10/2023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0985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6/10/2023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5950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6/10/2023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07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6/10/2023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8985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1C3-0FF4-47C4-B829-773ADF60F88C}" type="datetimeFigureOut">
              <a:rPr lang="en-US" smtClean="0"/>
              <a:t>6/10/2023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2074562"/>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C4BD532-77FD-914C-9F7F-0D4ADC257ADA}"/>
              </a:ext>
            </a:extLst>
          </p:cNvPr>
          <p:cNvSpPr>
            <a:spLocks noGrp="1"/>
          </p:cNvSpPr>
          <p:nvPr>
            <p:ph type="subTitle" idx="1"/>
          </p:nvPr>
        </p:nvSpPr>
        <p:spPr>
          <a:xfrm>
            <a:off x="3578838" y="2760604"/>
            <a:ext cx="8825658" cy="1128899"/>
          </a:xfrm>
        </p:spPr>
        <p:txBody>
          <a:bodyPr>
            <a:noAutofit/>
          </a:bodyPr>
          <a:lstStyle/>
          <a:p>
            <a:pPr algn="ctr"/>
            <a:r>
              <a:rPr lang="en-US" sz="2800" b="1" dirty="0">
                <a:latin typeface="Arial" panose="020B0604020202020204" pitchFamily="34" charset="0"/>
                <a:cs typeface="Arial" panose="020B0604020202020204" pitchFamily="34" charset="0"/>
              </a:rPr>
              <a:t>Name –</a:t>
            </a:r>
            <a:r>
              <a:rPr lang="en-US" sz="2800" b="1" dirty="0" err="1">
                <a:latin typeface="Arial" panose="020B0604020202020204" pitchFamily="34" charset="0"/>
                <a:cs typeface="Arial" panose="020B0604020202020204" pitchFamily="34" charset="0"/>
              </a:rPr>
              <a:t>Chandraleksha.r</a:t>
            </a:r>
            <a:endParaRPr lang="en-US" sz="2800" b="1" dirty="0">
              <a:latin typeface="Arial" panose="020B0604020202020204" pitchFamily="34" charset="0"/>
              <a:cs typeface="Arial" panose="020B0604020202020204" pitchFamily="34" charset="0"/>
            </a:endParaRPr>
          </a:p>
          <a:p>
            <a:pPr algn="ctr"/>
            <a:r>
              <a:rPr lang="en-US" sz="2800" b="1" dirty="0">
                <a:latin typeface="Arial" panose="020B0604020202020204" pitchFamily="34" charset="0"/>
                <a:cs typeface="Arial" panose="020B0604020202020204" pitchFamily="34" charset="0"/>
              </a:rPr>
              <a:t>BSC(HONS) 2</a:t>
            </a:r>
            <a:r>
              <a:rPr lang="en-US" sz="2800" b="1" baseline="30000" dirty="0">
                <a:latin typeface="Arial" panose="020B0604020202020204" pitchFamily="34" charset="0"/>
                <a:cs typeface="Arial" panose="020B0604020202020204" pitchFamily="34" charset="0"/>
              </a:rPr>
              <a:t>ND</a:t>
            </a:r>
            <a:r>
              <a:rPr lang="en-US" sz="2800" b="1" dirty="0">
                <a:latin typeface="Arial" panose="020B0604020202020204" pitchFamily="34" charset="0"/>
                <a:cs typeface="Arial" panose="020B0604020202020204" pitchFamily="34" charset="0"/>
              </a:rPr>
              <a:t> SEM </a:t>
            </a:r>
            <a:endParaRPr lang="en-IN" sz="2800"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4B7627E1-1B0C-F3CD-2F8D-68F90BF66A3E}"/>
              </a:ext>
            </a:extLst>
          </p:cNvPr>
          <p:cNvSpPr txBox="1"/>
          <p:nvPr/>
        </p:nvSpPr>
        <p:spPr>
          <a:xfrm>
            <a:off x="718457" y="1452856"/>
            <a:ext cx="10580914" cy="769441"/>
          </a:xfrm>
          <a:prstGeom prst="rect">
            <a:avLst/>
          </a:prstGeom>
          <a:noFill/>
        </p:spPr>
        <p:txBody>
          <a:bodyPr wrap="square">
            <a:spAutoFit/>
          </a:bodyPr>
          <a:lstStyle/>
          <a:p>
            <a:pPr algn="ctr"/>
            <a:r>
              <a:rPr lang="en-US" sz="4400" b="1" dirty="0">
                <a:solidFill>
                  <a:schemeClr val="bg2">
                    <a:lumMod val="50000"/>
                  </a:schemeClr>
                </a:solidFill>
                <a:latin typeface="Arial Narrow" panose="020B0606020202030204" pitchFamily="34" charset="0"/>
              </a:rPr>
              <a:t>AGILE SW ENGINNERING AND DEVOPS</a:t>
            </a:r>
            <a:endParaRPr lang="en-IN" sz="4400" b="1" dirty="0">
              <a:solidFill>
                <a:schemeClr val="bg2">
                  <a:lumMod val="50000"/>
                </a:schemeClr>
              </a:solidFill>
              <a:latin typeface="Arial Narrow" panose="020B0606020202030204" pitchFamily="34" charset="0"/>
            </a:endParaRPr>
          </a:p>
        </p:txBody>
      </p:sp>
      <p:pic>
        <p:nvPicPr>
          <p:cNvPr id="6" name="Picture 5">
            <a:extLst>
              <a:ext uri="{FF2B5EF4-FFF2-40B4-BE49-F238E27FC236}">
                <a16:creationId xmlns:a16="http://schemas.microsoft.com/office/drawing/2014/main" id="{7709062D-4DB9-54D6-1E0C-E5752EE1F30B}"/>
              </a:ext>
            </a:extLst>
          </p:cNvPr>
          <p:cNvPicPr>
            <a:picLocks noChangeAspect="1"/>
          </p:cNvPicPr>
          <p:nvPr/>
        </p:nvPicPr>
        <p:blipFill>
          <a:blip r:embed="rId2"/>
          <a:stretch>
            <a:fillRect/>
          </a:stretch>
        </p:blipFill>
        <p:spPr>
          <a:xfrm>
            <a:off x="718457" y="2760604"/>
            <a:ext cx="4855996" cy="3335504"/>
          </a:xfrm>
          <a:prstGeom prst="rect">
            <a:avLst/>
          </a:prstGeom>
        </p:spPr>
      </p:pic>
    </p:spTree>
    <p:extLst>
      <p:ext uri="{BB962C8B-B14F-4D97-AF65-F5344CB8AC3E}">
        <p14:creationId xmlns:p14="http://schemas.microsoft.com/office/powerpoint/2010/main" val="162757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AC908-9C35-BC3B-46BD-E98E5F4A2D41}"/>
              </a:ext>
            </a:extLst>
          </p:cNvPr>
          <p:cNvSpPr>
            <a:spLocks noGrp="1"/>
          </p:cNvSpPr>
          <p:nvPr>
            <p:ph type="title"/>
          </p:nvPr>
        </p:nvSpPr>
        <p:spPr/>
        <p:txBody>
          <a:bodyPr/>
          <a:lstStyle/>
          <a:p>
            <a:pPr algn="ctr"/>
            <a:r>
              <a:rPr lang="en-US" b="1" dirty="0">
                <a:latin typeface="Bahnschrift Light Condensed" panose="020B0502040204020203" pitchFamily="34" charset="0"/>
                <a:cs typeface="Arial" panose="020B0604020202020204" pitchFamily="34" charset="0"/>
              </a:rPr>
              <a:t>NON LINEAR REGRESSION </a:t>
            </a:r>
            <a:endParaRPr lang="en-IN" b="1" dirty="0">
              <a:latin typeface="Bahnschrift Light Condensed" panose="020B0502040204020203"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3B088F1-A7B4-211F-D722-7AF1C0B50C9A}"/>
              </a:ext>
            </a:extLst>
          </p:cNvPr>
          <p:cNvSpPr>
            <a:spLocks noGrp="1"/>
          </p:cNvSpPr>
          <p:nvPr>
            <p:ph idx="1"/>
          </p:nvPr>
        </p:nvSpPr>
        <p:spPr>
          <a:xfrm>
            <a:off x="1154954" y="2250574"/>
            <a:ext cx="8825659" cy="3416300"/>
          </a:xfrm>
        </p:spPr>
        <p:txBody>
          <a:bodyPr>
            <a:normAutofit/>
          </a:bodyPr>
          <a:lstStyle/>
          <a:p>
            <a:pPr>
              <a:buFont typeface="Wingdings" panose="05000000000000000000" pitchFamily="2" charset="2"/>
              <a:buChar char="q"/>
            </a:pPr>
            <a:r>
              <a:rPr lang="en-US" sz="2400" dirty="0">
                <a:latin typeface="Bahnschrift Light Condensed" panose="020B0502040204020203" pitchFamily="34" charset="0"/>
              </a:rPr>
              <a:t>Nonlinear regression is a feature of computer </a:t>
            </a:r>
            <a:r>
              <a:rPr lang="en-US" sz="2400" dirty="0" err="1">
                <a:latin typeface="Bahnschrift Light Condensed" panose="020B0502040204020203" pitchFamily="34" charset="0"/>
              </a:rPr>
              <a:t>algorithms.This</a:t>
            </a:r>
            <a:r>
              <a:rPr lang="en-US" sz="2400" dirty="0">
                <a:latin typeface="Bahnschrift Light Condensed" panose="020B0502040204020203" pitchFamily="34" charset="0"/>
              </a:rPr>
              <a:t> is </a:t>
            </a:r>
            <a:r>
              <a:rPr lang="en-US" sz="2400" dirty="0" err="1">
                <a:latin typeface="Bahnschrift Light Condensed" panose="020B0502040204020203" pitchFamily="34" charset="0"/>
              </a:rPr>
              <a:t>utilised</a:t>
            </a:r>
            <a:r>
              <a:rPr lang="en-US" sz="2400" dirty="0">
                <a:latin typeface="Bahnschrift Light Condensed" panose="020B0502040204020203" pitchFamily="34" charset="0"/>
              </a:rPr>
              <a:t> to both find the difficult and gives correct results. </a:t>
            </a:r>
          </a:p>
          <a:p>
            <a:pPr>
              <a:buFont typeface="Wingdings" panose="05000000000000000000" pitchFamily="2" charset="2"/>
              <a:buChar char="q"/>
            </a:pPr>
            <a:r>
              <a:rPr lang="en-US" sz="2400" dirty="0">
                <a:latin typeface="Bahnschrift Light Condensed" panose="020B0502040204020203" pitchFamily="34" charset="0"/>
              </a:rPr>
              <a:t> Based on the input dataset, the analysis creates a curve that shows the relationship between the variables.</a:t>
            </a:r>
          </a:p>
          <a:p>
            <a:endParaRPr lang="en-US" sz="2000" dirty="0">
              <a:latin typeface="Arial Rounded MT Bold" panose="020F0704030504030204" pitchFamily="34" charset="0"/>
            </a:endParaRPr>
          </a:p>
        </p:txBody>
      </p:sp>
    </p:spTree>
    <p:extLst>
      <p:ext uri="{BB962C8B-B14F-4D97-AF65-F5344CB8AC3E}">
        <p14:creationId xmlns:p14="http://schemas.microsoft.com/office/powerpoint/2010/main" val="240704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B0F31-924B-D32B-E225-A9760B91FC63}"/>
              </a:ext>
            </a:extLst>
          </p:cNvPr>
          <p:cNvSpPr>
            <a:spLocks noGrp="1"/>
          </p:cNvSpPr>
          <p:nvPr>
            <p:ph type="title"/>
          </p:nvPr>
        </p:nvSpPr>
        <p:spPr/>
        <p:txBody>
          <a:bodyPr/>
          <a:lstStyle/>
          <a:p>
            <a:pPr algn="ctr"/>
            <a:r>
              <a:rPr lang="en-US" b="1" dirty="0">
                <a:latin typeface="Bahnschrift Light Condensed" panose="020B0502040204020203" pitchFamily="34" charset="0"/>
                <a:cs typeface="Arial" panose="020B0604020202020204" pitchFamily="34" charset="0"/>
              </a:rPr>
              <a:t>LOGISTIC REGRESSION </a:t>
            </a:r>
            <a:endParaRPr lang="en-IN" b="1" dirty="0">
              <a:latin typeface="Bahnschrift Light Condensed" panose="020B0502040204020203"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1CC17B7-417C-92CE-6CE5-FDD3F7BAEA13}"/>
              </a:ext>
            </a:extLst>
          </p:cNvPr>
          <p:cNvSpPr>
            <a:spLocks noGrp="1"/>
          </p:cNvSpPr>
          <p:nvPr>
            <p:ph idx="1"/>
          </p:nvPr>
        </p:nvSpPr>
        <p:spPr/>
        <p:txBody>
          <a:bodyPr/>
          <a:lstStyle/>
          <a:p>
            <a:pPr>
              <a:buFont typeface="Wingdings" panose="05000000000000000000" pitchFamily="2" charset="2"/>
              <a:buChar char="q"/>
            </a:pPr>
            <a:r>
              <a:rPr lang="en-US" dirty="0">
                <a:latin typeface="Arial Rounded MT Bold" panose="020F0704030504030204" pitchFamily="34" charset="0"/>
              </a:rPr>
              <a:t>Logistic regression is used to estimate the probability that a binary (yes/no) event will take place. </a:t>
            </a:r>
          </a:p>
          <a:p>
            <a:pPr>
              <a:buFont typeface="Wingdings" panose="05000000000000000000" pitchFamily="2" charset="2"/>
              <a:buChar char="q"/>
            </a:pPr>
            <a:r>
              <a:rPr lang="en-US" dirty="0">
                <a:latin typeface="Arial Rounded MT Bold" panose="020F0704030504030204" pitchFamily="34" charset="0"/>
              </a:rPr>
              <a:t>Similar to how linear regression is used to tackle regression issues and logistic regression is used to treat classification issues</a:t>
            </a:r>
          </a:p>
          <a:p>
            <a:pPr>
              <a:buFont typeface="Courier New" panose="02070309020205020404" pitchFamily="49" charset="0"/>
              <a:buChar char="o"/>
            </a:pPr>
            <a:endParaRPr lang="en-US" dirty="0">
              <a:latin typeface="Arial Rounded MT Bold" panose="020F0704030504030204" pitchFamily="34" charset="0"/>
            </a:endParaRPr>
          </a:p>
        </p:txBody>
      </p:sp>
    </p:spTree>
    <p:extLst>
      <p:ext uri="{BB962C8B-B14F-4D97-AF65-F5344CB8AC3E}">
        <p14:creationId xmlns:p14="http://schemas.microsoft.com/office/powerpoint/2010/main" val="3836535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7856-A544-C31F-42B1-DE91082EAD5D}"/>
              </a:ext>
            </a:extLst>
          </p:cNvPr>
          <p:cNvSpPr>
            <a:spLocks noGrp="1"/>
          </p:cNvSpPr>
          <p:nvPr>
            <p:ph type="title"/>
          </p:nvPr>
        </p:nvSpPr>
        <p:spPr/>
        <p:txBody>
          <a:bodyPr/>
          <a:lstStyle/>
          <a:p>
            <a:pPr algn="ctr"/>
            <a:r>
              <a:rPr lang="en-US" b="1" dirty="0">
                <a:latin typeface="Bahnschrift Light Condensed" panose="020B0502040204020203" pitchFamily="34" charset="0"/>
                <a:cs typeface="Arial" panose="020B0604020202020204" pitchFamily="34" charset="0"/>
              </a:rPr>
              <a:t>DECISION TREE and Algorithm </a:t>
            </a:r>
            <a:endParaRPr lang="en-IN" b="1" dirty="0">
              <a:latin typeface="Bahnschrift Light Condensed" panose="020B0502040204020203"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58E60DA-E136-E6F2-7B85-62A92BE4E3C4}"/>
              </a:ext>
            </a:extLst>
          </p:cNvPr>
          <p:cNvSpPr>
            <a:spLocks noGrp="1"/>
          </p:cNvSpPr>
          <p:nvPr>
            <p:ph idx="1"/>
          </p:nvPr>
        </p:nvSpPr>
        <p:spPr/>
        <p:txBody>
          <a:bodyPr>
            <a:normAutofit/>
          </a:bodyPr>
          <a:lstStyle/>
          <a:p>
            <a:r>
              <a:rPr lang="en-US" sz="2400" dirty="0">
                <a:latin typeface="Bahnschrift Light Condensed" panose="020B0502040204020203" pitchFamily="34" charset="0"/>
              </a:rPr>
              <a:t>Guided learning includes decision trees. </a:t>
            </a:r>
          </a:p>
          <a:p>
            <a:r>
              <a:rPr lang="en-US" sz="2400" dirty="0">
                <a:latin typeface="Bahnschrift Light Condensed" panose="020B0502040204020203" pitchFamily="34" charset="0"/>
              </a:rPr>
              <a:t>Decision Tree is a graphical representation that can be used to address both regression and classification problems. </a:t>
            </a:r>
            <a:endParaRPr lang="en-IN" sz="2400" dirty="0">
              <a:latin typeface="Bahnschrift Light Condensed" panose="020B0502040204020203" pitchFamily="34" charset="0"/>
            </a:endParaRPr>
          </a:p>
        </p:txBody>
      </p:sp>
      <p:pic>
        <p:nvPicPr>
          <p:cNvPr id="6" name="Picture 5">
            <a:extLst>
              <a:ext uri="{FF2B5EF4-FFF2-40B4-BE49-F238E27FC236}">
                <a16:creationId xmlns:a16="http://schemas.microsoft.com/office/drawing/2014/main" id="{2693261D-4592-4650-FB87-5DDFB84BDFFA}"/>
              </a:ext>
            </a:extLst>
          </p:cNvPr>
          <p:cNvPicPr>
            <a:picLocks noChangeAspect="1"/>
          </p:cNvPicPr>
          <p:nvPr/>
        </p:nvPicPr>
        <p:blipFill>
          <a:blip r:embed="rId2"/>
          <a:stretch>
            <a:fillRect/>
          </a:stretch>
        </p:blipFill>
        <p:spPr>
          <a:xfrm>
            <a:off x="1740849" y="3291619"/>
            <a:ext cx="6358123" cy="2761862"/>
          </a:xfrm>
          <a:prstGeom prst="rect">
            <a:avLst/>
          </a:prstGeom>
        </p:spPr>
      </p:pic>
    </p:spTree>
    <p:extLst>
      <p:ext uri="{BB962C8B-B14F-4D97-AF65-F5344CB8AC3E}">
        <p14:creationId xmlns:p14="http://schemas.microsoft.com/office/powerpoint/2010/main" val="3706130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53012-7D36-4ABC-672D-9CCBAE6552DE}"/>
              </a:ext>
            </a:extLst>
          </p:cNvPr>
          <p:cNvSpPr>
            <a:spLocks noGrp="1"/>
          </p:cNvSpPr>
          <p:nvPr>
            <p:ph type="title"/>
          </p:nvPr>
        </p:nvSpPr>
        <p:spPr/>
        <p:txBody>
          <a:bodyPr/>
          <a:lstStyle/>
          <a:p>
            <a:pPr algn="ctr"/>
            <a:r>
              <a:rPr lang="en-US" b="1" dirty="0">
                <a:latin typeface="Bahnschrift Light Condensed" panose="020B0502040204020203" pitchFamily="34" charset="0"/>
                <a:cs typeface="Arial" panose="020B0604020202020204" pitchFamily="34" charset="0"/>
              </a:rPr>
              <a:t>DECISION TREE- DIABETES DETECTION </a:t>
            </a:r>
            <a:endParaRPr lang="en-IN" b="1" dirty="0">
              <a:latin typeface="Bahnschrift Light Condensed" panose="020B0502040204020203" pitchFamily="34" charset="0"/>
              <a:cs typeface="Arial" panose="020B0604020202020204" pitchFamily="34" charset="0"/>
            </a:endParaRPr>
          </a:p>
        </p:txBody>
      </p:sp>
      <p:pic>
        <p:nvPicPr>
          <p:cNvPr id="4" name="Content Placeholder 3">
            <a:extLst>
              <a:ext uri="{FF2B5EF4-FFF2-40B4-BE49-F238E27FC236}">
                <a16:creationId xmlns:a16="http://schemas.microsoft.com/office/drawing/2014/main" id="{B2D5CC41-F3D7-1C2E-E002-E6B201F6936C}"/>
              </a:ext>
            </a:extLst>
          </p:cNvPr>
          <p:cNvPicPr>
            <a:picLocks noGrp="1" noChangeAspect="1"/>
          </p:cNvPicPr>
          <p:nvPr>
            <p:ph idx="1"/>
          </p:nvPr>
        </p:nvPicPr>
        <p:blipFill>
          <a:blip r:embed="rId2"/>
          <a:stretch>
            <a:fillRect/>
          </a:stretch>
        </p:blipFill>
        <p:spPr>
          <a:xfrm>
            <a:off x="1451579" y="2016125"/>
            <a:ext cx="6607492" cy="3449638"/>
          </a:xfrm>
          <a:prstGeom prst="rect">
            <a:avLst/>
          </a:prstGeom>
        </p:spPr>
      </p:pic>
    </p:spTree>
    <p:extLst>
      <p:ext uri="{BB962C8B-B14F-4D97-AF65-F5344CB8AC3E}">
        <p14:creationId xmlns:p14="http://schemas.microsoft.com/office/powerpoint/2010/main" val="4092409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49066-5277-62E3-362A-6DEEA47F8817}"/>
              </a:ext>
            </a:extLst>
          </p:cNvPr>
          <p:cNvSpPr>
            <a:spLocks noGrp="1"/>
          </p:cNvSpPr>
          <p:nvPr>
            <p:ph type="title"/>
          </p:nvPr>
        </p:nvSpPr>
        <p:spPr/>
        <p:txBody>
          <a:bodyPr/>
          <a:lstStyle/>
          <a:p>
            <a:pPr algn="ctr"/>
            <a:r>
              <a:rPr lang="en-US" b="1" dirty="0">
                <a:latin typeface="Bahnschrift Light Condensed" panose="020B0502040204020203" pitchFamily="34" charset="0"/>
                <a:cs typeface="Arial" panose="020B0604020202020204" pitchFamily="34" charset="0"/>
              </a:rPr>
              <a:t>RANDOM FOREST and Algorithm </a:t>
            </a:r>
            <a:endParaRPr lang="en-IN" b="1" dirty="0">
              <a:latin typeface="Bahnschrift Light Condensed" panose="020B0502040204020203"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27D575C-4D53-E911-4DA8-F27098CD2E63}"/>
              </a:ext>
            </a:extLst>
          </p:cNvPr>
          <p:cNvSpPr>
            <a:spLocks noGrp="1"/>
          </p:cNvSpPr>
          <p:nvPr>
            <p:ph idx="1"/>
          </p:nvPr>
        </p:nvSpPr>
        <p:spPr>
          <a:xfrm>
            <a:off x="1154954" y="1853754"/>
            <a:ext cx="8825659" cy="3864922"/>
          </a:xfrm>
        </p:spPr>
        <p:txBody>
          <a:bodyPr>
            <a:normAutofit/>
          </a:bodyPr>
          <a:lstStyle/>
          <a:p>
            <a:r>
              <a:rPr lang="en-US" sz="2400" dirty="0">
                <a:latin typeface="Bahnschrift Light Condensed" panose="020B0502040204020203" pitchFamily="34" charset="0"/>
              </a:rPr>
              <a:t>Random Forest is used to solve classification and regression issues. It is used to create trees for various data, and it uses the majority vote for classification and the average in regression cases</a:t>
            </a:r>
            <a:r>
              <a:rPr lang="en-US" sz="2400" dirty="0">
                <a:latin typeface="Arial Rounded MT Bold" panose="020F0704030504030204" pitchFamily="34" charset="0"/>
              </a:rPr>
              <a:t>.</a:t>
            </a:r>
          </a:p>
        </p:txBody>
      </p:sp>
      <p:pic>
        <p:nvPicPr>
          <p:cNvPr id="5" name="Picture 4">
            <a:extLst>
              <a:ext uri="{FF2B5EF4-FFF2-40B4-BE49-F238E27FC236}">
                <a16:creationId xmlns:a16="http://schemas.microsoft.com/office/drawing/2014/main" id="{45D7762C-E5DC-96EF-03BF-E5947EAFFB99}"/>
              </a:ext>
            </a:extLst>
          </p:cNvPr>
          <p:cNvPicPr>
            <a:picLocks noChangeAspect="1"/>
          </p:cNvPicPr>
          <p:nvPr/>
        </p:nvPicPr>
        <p:blipFill>
          <a:blip r:embed="rId2"/>
          <a:stretch>
            <a:fillRect/>
          </a:stretch>
        </p:blipFill>
        <p:spPr>
          <a:xfrm>
            <a:off x="2873828" y="3008137"/>
            <a:ext cx="6438123" cy="3045343"/>
          </a:xfrm>
          <a:prstGeom prst="rect">
            <a:avLst/>
          </a:prstGeom>
        </p:spPr>
      </p:pic>
    </p:spTree>
    <p:extLst>
      <p:ext uri="{BB962C8B-B14F-4D97-AF65-F5344CB8AC3E}">
        <p14:creationId xmlns:p14="http://schemas.microsoft.com/office/powerpoint/2010/main" val="3846918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0C3E5-5EAC-94A1-1561-5BC998670659}"/>
              </a:ext>
            </a:extLst>
          </p:cNvPr>
          <p:cNvSpPr>
            <a:spLocks noGrp="1"/>
          </p:cNvSpPr>
          <p:nvPr>
            <p:ph type="title"/>
          </p:nvPr>
        </p:nvSpPr>
        <p:spPr/>
        <p:txBody>
          <a:bodyPr/>
          <a:lstStyle/>
          <a:p>
            <a:pPr algn="ctr"/>
            <a:r>
              <a:rPr lang="en-US" b="1" dirty="0">
                <a:latin typeface="Bahnschrift Light Condensed" panose="020B0502040204020203" pitchFamily="34" charset="0"/>
                <a:cs typeface="Arial" panose="020B0604020202020204" pitchFamily="34" charset="0"/>
              </a:rPr>
              <a:t>KNN(K NEAREST NEIGHBOURS</a:t>
            </a:r>
            <a:endParaRPr lang="en-IN" b="1" dirty="0">
              <a:latin typeface="Bahnschrift Light Condensed" panose="020B0502040204020203"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C73D856-3165-43A7-9C1E-02F0E5CD9570}"/>
              </a:ext>
            </a:extLst>
          </p:cNvPr>
          <p:cNvSpPr>
            <a:spLocks noGrp="1"/>
          </p:cNvSpPr>
          <p:nvPr>
            <p:ph idx="1"/>
          </p:nvPr>
        </p:nvSpPr>
        <p:spPr/>
        <p:txBody>
          <a:bodyPr>
            <a:normAutofit/>
          </a:bodyPr>
          <a:lstStyle/>
          <a:p>
            <a:pPr>
              <a:buFont typeface="Wingdings" panose="05000000000000000000" pitchFamily="2" charset="2"/>
              <a:buChar char="q"/>
            </a:pPr>
            <a:r>
              <a:rPr lang="en-US" sz="2400" dirty="0">
                <a:latin typeface="Bahnschrift Light Condensed" panose="020B0502040204020203" pitchFamily="34" charset="0"/>
                <a:cs typeface="Arial" panose="020B0604020202020204" pitchFamily="34" charset="0"/>
              </a:rPr>
              <a:t>K Nearest Neighbors comes under supervised Learning</a:t>
            </a:r>
          </a:p>
          <a:p>
            <a:pPr>
              <a:buFont typeface="Wingdings" panose="05000000000000000000" pitchFamily="2" charset="2"/>
              <a:buChar char="q"/>
            </a:pPr>
            <a:r>
              <a:rPr lang="en-US" sz="2400" dirty="0">
                <a:latin typeface="Bahnschrift Light Condensed" panose="020B0502040204020203" pitchFamily="34" charset="0"/>
                <a:cs typeface="Arial" panose="020B0604020202020204" pitchFamily="34" charset="0"/>
              </a:rPr>
              <a:t> It stores all the available data and classifies a new data based on the similarity</a:t>
            </a:r>
            <a:r>
              <a:rPr lang="en-IN" sz="2400" dirty="0">
                <a:latin typeface="Bahnschrift Light Condensed" panose="020B0502040204020203" pitchFamily="34" charset="0"/>
                <a:cs typeface="Arial" panose="020B0604020202020204" pitchFamily="34" charset="0"/>
              </a:rPr>
              <a:t>.</a:t>
            </a:r>
            <a:endParaRPr lang="en-US" sz="2400" dirty="0">
              <a:latin typeface="Bahnschrift Light Condensed" panose="020B0502040204020203" pitchFamily="34" charset="0"/>
              <a:cs typeface="Arial" panose="020B0604020202020204" pitchFamily="34" charset="0"/>
            </a:endParaRPr>
          </a:p>
        </p:txBody>
      </p:sp>
      <p:pic>
        <p:nvPicPr>
          <p:cNvPr id="6" name="Picture 5">
            <a:extLst>
              <a:ext uri="{FF2B5EF4-FFF2-40B4-BE49-F238E27FC236}">
                <a16:creationId xmlns:a16="http://schemas.microsoft.com/office/drawing/2014/main" id="{C06B2D1C-901C-EC05-AA76-9E8B473F89F4}"/>
              </a:ext>
            </a:extLst>
          </p:cNvPr>
          <p:cNvPicPr>
            <a:picLocks noChangeAspect="1"/>
          </p:cNvPicPr>
          <p:nvPr/>
        </p:nvPicPr>
        <p:blipFill>
          <a:blip r:embed="rId2"/>
          <a:stretch>
            <a:fillRect/>
          </a:stretch>
        </p:blipFill>
        <p:spPr>
          <a:xfrm>
            <a:off x="3779903" y="3000638"/>
            <a:ext cx="6595737" cy="2961624"/>
          </a:xfrm>
          <a:prstGeom prst="rect">
            <a:avLst/>
          </a:prstGeom>
        </p:spPr>
      </p:pic>
    </p:spTree>
    <p:extLst>
      <p:ext uri="{BB962C8B-B14F-4D97-AF65-F5344CB8AC3E}">
        <p14:creationId xmlns:p14="http://schemas.microsoft.com/office/powerpoint/2010/main" val="675593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38F0E-9A1E-DF75-83DA-55064D7F3712}"/>
              </a:ext>
            </a:extLst>
          </p:cNvPr>
          <p:cNvSpPr>
            <a:spLocks noGrp="1"/>
          </p:cNvSpPr>
          <p:nvPr>
            <p:ph type="title"/>
          </p:nvPr>
        </p:nvSpPr>
        <p:spPr/>
        <p:txBody>
          <a:bodyPr/>
          <a:lstStyle/>
          <a:p>
            <a:pPr algn="ctr"/>
            <a:r>
              <a:rPr lang="en-US" b="1" dirty="0">
                <a:latin typeface="Bahnschrift Light Condensed" panose="020B0502040204020203" pitchFamily="34" charset="0"/>
                <a:cs typeface="Arial" panose="020B0604020202020204" pitchFamily="34" charset="0"/>
              </a:rPr>
              <a:t>SVM( SUPPORT VECTOR MACHINE)</a:t>
            </a:r>
            <a:endParaRPr lang="en-IN" b="1" dirty="0">
              <a:latin typeface="Bahnschrift Light Condensed" panose="020B0502040204020203" pitchFamily="34" charset="0"/>
              <a:cs typeface="Arial" panose="020B0604020202020204" pitchFamily="34" charset="0"/>
            </a:endParaRPr>
          </a:p>
        </p:txBody>
      </p:sp>
      <p:sp>
        <p:nvSpPr>
          <p:cNvPr id="6" name="Content Placeholder 5">
            <a:extLst>
              <a:ext uri="{FF2B5EF4-FFF2-40B4-BE49-F238E27FC236}">
                <a16:creationId xmlns:a16="http://schemas.microsoft.com/office/drawing/2014/main" id="{83BF37D3-D03B-4E16-FAA1-B78293EC4FAD}"/>
              </a:ext>
            </a:extLst>
          </p:cNvPr>
          <p:cNvSpPr>
            <a:spLocks noGrp="1"/>
          </p:cNvSpPr>
          <p:nvPr>
            <p:ph idx="1"/>
          </p:nvPr>
        </p:nvSpPr>
        <p:spPr/>
        <p:txBody>
          <a:bodyPr>
            <a:normAutofit/>
          </a:bodyPr>
          <a:lstStyle/>
          <a:p>
            <a:r>
              <a:rPr lang="en-US" sz="2400" dirty="0">
                <a:latin typeface="Bahnschrift Light Condensed" panose="020B0502040204020203" pitchFamily="34" charset="0"/>
                <a:cs typeface="Arial" panose="020B0604020202020204" pitchFamily="34" charset="0"/>
              </a:rPr>
              <a:t>SVM is used in supervised learning, it is used for classification and regression problem</a:t>
            </a:r>
            <a:r>
              <a:rPr lang="en-US" sz="2400" dirty="0">
                <a:latin typeface="Arial" panose="020B0604020202020204" pitchFamily="34" charset="0"/>
                <a:cs typeface="Arial" panose="020B0604020202020204" pitchFamily="34" charset="0"/>
              </a:rPr>
              <a:t>.</a:t>
            </a:r>
          </a:p>
          <a:p>
            <a:endParaRPr lang="en-US" sz="2000" dirty="0">
              <a:latin typeface="Arial Rounded MT Bold" panose="020F0704030504030204" pitchFamily="34" charset="0"/>
            </a:endParaRPr>
          </a:p>
        </p:txBody>
      </p:sp>
      <p:pic>
        <p:nvPicPr>
          <p:cNvPr id="7" name="Picture 6">
            <a:extLst>
              <a:ext uri="{FF2B5EF4-FFF2-40B4-BE49-F238E27FC236}">
                <a16:creationId xmlns:a16="http://schemas.microsoft.com/office/drawing/2014/main" id="{0E5A1129-4BAE-EDEB-A0E5-77ABA163AB4F}"/>
              </a:ext>
            </a:extLst>
          </p:cNvPr>
          <p:cNvPicPr>
            <a:picLocks noChangeAspect="1"/>
          </p:cNvPicPr>
          <p:nvPr/>
        </p:nvPicPr>
        <p:blipFill>
          <a:blip r:embed="rId2"/>
          <a:stretch>
            <a:fillRect/>
          </a:stretch>
        </p:blipFill>
        <p:spPr>
          <a:xfrm>
            <a:off x="1137146" y="2858900"/>
            <a:ext cx="10379381" cy="3194581"/>
          </a:xfrm>
          <a:prstGeom prst="rect">
            <a:avLst/>
          </a:prstGeom>
        </p:spPr>
      </p:pic>
    </p:spTree>
    <p:extLst>
      <p:ext uri="{BB962C8B-B14F-4D97-AF65-F5344CB8AC3E}">
        <p14:creationId xmlns:p14="http://schemas.microsoft.com/office/powerpoint/2010/main" val="4182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F76B3-8432-3088-7B6A-D2DFBC4A1D78}"/>
              </a:ext>
            </a:extLst>
          </p:cNvPr>
          <p:cNvSpPr>
            <a:spLocks noGrp="1"/>
          </p:cNvSpPr>
          <p:nvPr>
            <p:ph type="title"/>
          </p:nvPr>
        </p:nvSpPr>
        <p:spPr/>
        <p:txBody>
          <a:bodyPr/>
          <a:lstStyle/>
          <a:p>
            <a:pPr algn="ctr"/>
            <a:r>
              <a:rPr lang="en-US" b="1" dirty="0">
                <a:latin typeface="Bahnschrift Light Condensed" panose="020B0502040204020203" pitchFamily="34" charset="0"/>
                <a:cs typeface="Arial" panose="020B0604020202020204" pitchFamily="34" charset="0"/>
              </a:rPr>
              <a:t>NAÏVE BAYES ALGORITHM</a:t>
            </a:r>
            <a:endParaRPr lang="en-IN" b="1" dirty="0">
              <a:latin typeface="Bahnschrift Light Condensed" panose="020B0502040204020203" pitchFamily="34" charset="0"/>
              <a:cs typeface="Arial" panose="020B0604020202020204" pitchFamily="34" charset="0"/>
            </a:endParaRPr>
          </a:p>
        </p:txBody>
      </p:sp>
      <p:pic>
        <p:nvPicPr>
          <p:cNvPr id="4" name="Content Placeholder 3">
            <a:extLst>
              <a:ext uri="{FF2B5EF4-FFF2-40B4-BE49-F238E27FC236}">
                <a16:creationId xmlns:a16="http://schemas.microsoft.com/office/drawing/2014/main" id="{A4859D42-9727-9445-9ABA-42DC954C4BD8}"/>
              </a:ext>
            </a:extLst>
          </p:cNvPr>
          <p:cNvPicPr>
            <a:picLocks noGrp="1" noChangeAspect="1"/>
          </p:cNvPicPr>
          <p:nvPr>
            <p:ph idx="1"/>
          </p:nvPr>
        </p:nvPicPr>
        <p:blipFill>
          <a:blip r:embed="rId2"/>
          <a:stretch>
            <a:fillRect/>
          </a:stretch>
        </p:blipFill>
        <p:spPr>
          <a:xfrm>
            <a:off x="1451579" y="2016125"/>
            <a:ext cx="6638062" cy="3449638"/>
          </a:xfrm>
          <a:prstGeom prst="rect">
            <a:avLst/>
          </a:prstGeom>
        </p:spPr>
      </p:pic>
    </p:spTree>
    <p:extLst>
      <p:ext uri="{BB962C8B-B14F-4D97-AF65-F5344CB8AC3E}">
        <p14:creationId xmlns:p14="http://schemas.microsoft.com/office/powerpoint/2010/main" val="2276977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8D22E-FC11-4F89-3AAC-B07D199C4313}"/>
              </a:ext>
            </a:extLst>
          </p:cNvPr>
          <p:cNvSpPr>
            <a:spLocks noGrp="1"/>
          </p:cNvSpPr>
          <p:nvPr>
            <p:ph type="title"/>
          </p:nvPr>
        </p:nvSpPr>
        <p:spPr/>
        <p:txBody>
          <a:bodyPr/>
          <a:lstStyle/>
          <a:p>
            <a:pPr algn="ctr"/>
            <a:r>
              <a:rPr lang="en-US" b="1" dirty="0">
                <a:latin typeface="Bahnschrift Light Condensed" panose="020B0502040204020203" pitchFamily="34" charset="0"/>
                <a:cs typeface="Arial" panose="020B0604020202020204" pitchFamily="34" charset="0"/>
              </a:rPr>
              <a:t>ARTIFICAL INTELLIGENCE</a:t>
            </a:r>
            <a:endParaRPr lang="en-IN" b="1" dirty="0">
              <a:latin typeface="Bahnschrift Light Condensed" panose="020B0502040204020203"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EC40A00-E7D3-64C9-4E6F-BC92AFF86F72}"/>
              </a:ext>
            </a:extLst>
          </p:cNvPr>
          <p:cNvSpPr>
            <a:spLocks noGrp="1"/>
          </p:cNvSpPr>
          <p:nvPr>
            <p:ph idx="1"/>
          </p:nvPr>
        </p:nvSpPr>
        <p:spPr>
          <a:xfrm>
            <a:off x="1451579" y="1853754"/>
            <a:ext cx="8825659" cy="3741316"/>
          </a:xfrm>
        </p:spPr>
        <p:txBody>
          <a:bodyPr>
            <a:noAutofit/>
          </a:bodyPr>
          <a:lstStyle/>
          <a:p>
            <a:r>
              <a:rPr lang="en-US" sz="2400" dirty="0">
                <a:latin typeface="Bahnschrift Light Condensed" panose="020B0502040204020203" pitchFamily="34" charset="0"/>
                <a:cs typeface="Arial" panose="020B0604020202020204" pitchFamily="34" charset="0"/>
              </a:rPr>
              <a:t>The Human Intelligence inside the computer is called as Artificial Intelligence</a:t>
            </a:r>
          </a:p>
          <a:p>
            <a:r>
              <a:rPr lang="en-US" sz="2400" dirty="0">
                <a:latin typeface="Bahnschrift Light Condensed" panose="020B0502040204020203" pitchFamily="34" charset="0"/>
                <a:cs typeface="Arial" panose="020B0604020202020204" pitchFamily="34" charset="0"/>
              </a:rPr>
              <a:t>The Branches of Artificial Intelligence are: </a:t>
            </a:r>
          </a:p>
          <a:p>
            <a:pPr marL="457200" indent="-457200">
              <a:buFont typeface="+mj-lt"/>
              <a:buAutoNum type="alphaLcPeriod"/>
            </a:pPr>
            <a:r>
              <a:rPr lang="en-US" sz="2400" dirty="0">
                <a:latin typeface="Bahnschrift Light Condensed" panose="020B0502040204020203" pitchFamily="34" charset="0"/>
                <a:cs typeface="Arial" panose="020B0604020202020204" pitchFamily="34" charset="0"/>
              </a:rPr>
              <a:t>Machine Learning </a:t>
            </a:r>
          </a:p>
          <a:p>
            <a:pPr marL="457200" indent="-457200">
              <a:buFont typeface="+mj-lt"/>
              <a:buAutoNum type="alphaLcPeriod"/>
            </a:pPr>
            <a:r>
              <a:rPr lang="en-US" sz="2400" dirty="0">
                <a:latin typeface="Bahnschrift Light Condensed" panose="020B0502040204020203" pitchFamily="34" charset="0"/>
                <a:cs typeface="Arial" panose="020B0604020202020204" pitchFamily="34" charset="0"/>
              </a:rPr>
              <a:t>Deep Learning</a:t>
            </a:r>
          </a:p>
          <a:p>
            <a:pPr marL="457200" indent="-457200">
              <a:buFont typeface="+mj-lt"/>
              <a:buAutoNum type="alphaLcPeriod"/>
            </a:pPr>
            <a:r>
              <a:rPr lang="en-US" sz="2400" dirty="0">
                <a:latin typeface="Bahnschrift Light Condensed" panose="020B0502040204020203" pitchFamily="34" charset="0"/>
                <a:cs typeface="Arial" panose="020B0604020202020204" pitchFamily="34" charset="0"/>
              </a:rPr>
              <a:t>Natural Language Processing </a:t>
            </a:r>
          </a:p>
          <a:p>
            <a:pPr marL="457200" indent="-457200">
              <a:buFont typeface="+mj-lt"/>
              <a:buAutoNum type="alphaLcPeriod"/>
            </a:pPr>
            <a:r>
              <a:rPr lang="en-US" sz="2400" dirty="0">
                <a:latin typeface="Bahnschrift Light Condensed" panose="020B0502040204020203" pitchFamily="34" charset="0"/>
                <a:cs typeface="Arial" panose="020B0604020202020204" pitchFamily="34" charset="0"/>
              </a:rPr>
              <a:t>Robotics</a:t>
            </a:r>
          </a:p>
          <a:p>
            <a:pPr marL="457200" indent="-457200">
              <a:buFont typeface="+mj-lt"/>
              <a:buAutoNum type="alphaLcPeriod"/>
            </a:pPr>
            <a:r>
              <a:rPr lang="en-US" sz="2400" dirty="0">
                <a:latin typeface="Bahnschrift Light Condensed" panose="020B0502040204020203" pitchFamily="34" charset="0"/>
                <a:cs typeface="Arial" panose="020B0604020202020204" pitchFamily="34" charset="0"/>
              </a:rPr>
              <a:t>Expert Systems</a:t>
            </a:r>
          </a:p>
          <a:p>
            <a:pPr marL="457200" indent="-457200">
              <a:buFont typeface="+mj-lt"/>
              <a:buAutoNum type="alphaLcPeriod"/>
            </a:pPr>
            <a:r>
              <a:rPr lang="en-US" sz="2400" dirty="0">
                <a:latin typeface="Bahnschrift Light Condensed" panose="020B0502040204020203" pitchFamily="34" charset="0"/>
                <a:cs typeface="Arial" panose="020B0604020202020204" pitchFamily="34" charset="0"/>
              </a:rPr>
              <a:t>Fuzzy Logic </a:t>
            </a:r>
          </a:p>
        </p:txBody>
      </p:sp>
    </p:spTree>
    <p:extLst>
      <p:ext uri="{BB962C8B-B14F-4D97-AF65-F5344CB8AC3E}">
        <p14:creationId xmlns:p14="http://schemas.microsoft.com/office/powerpoint/2010/main" val="2674010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C2686-E30E-1F3E-BF60-2F8D84DD1A64}"/>
              </a:ext>
            </a:extLst>
          </p:cNvPr>
          <p:cNvSpPr>
            <a:spLocks noGrp="1"/>
          </p:cNvSpPr>
          <p:nvPr>
            <p:ph type="title"/>
          </p:nvPr>
        </p:nvSpPr>
        <p:spPr/>
        <p:txBody>
          <a:bodyPr/>
          <a:lstStyle/>
          <a:p>
            <a:pPr algn="ctr"/>
            <a:r>
              <a:rPr lang="en-US" b="1" dirty="0">
                <a:latin typeface="Bahnschrift Light Condensed" panose="020B0502040204020203" pitchFamily="34" charset="0"/>
                <a:cs typeface="Arial" panose="020B0604020202020204" pitchFamily="34" charset="0"/>
              </a:rPr>
              <a:t>MACHINE LEARNING </a:t>
            </a:r>
            <a:endParaRPr lang="en-IN" b="1" dirty="0">
              <a:latin typeface="Bahnschrift Light Condensed" panose="020B0502040204020203"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FCD65CF-538F-D460-C7BF-347ECB6561A8}"/>
              </a:ext>
            </a:extLst>
          </p:cNvPr>
          <p:cNvSpPr>
            <a:spLocks noGrp="1"/>
          </p:cNvSpPr>
          <p:nvPr>
            <p:ph idx="1"/>
          </p:nvPr>
        </p:nvSpPr>
        <p:spPr>
          <a:xfrm>
            <a:off x="1154954" y="2286000"/>
            <a:ext cx="8825659" cy="3733800"/>
          </a:xfrm>
        </p:spPr>
        <p:txBody>
          <a:bodyPr>
            <a:normAutofit/>
          </a:bodyPr>
          <a:lstStyle/>
          <a:p>
            <a:pPr>
              <a:buFont typeface="Wingdings" panose="05000000000000000000" pitchFamily="2" charset="2"/>
              <a:buChar char="ü"/>
            </a:pPr>
            <a:r>
              <a:rPr lang="en-US" sz="2400" dirty="0">
                <a:latin typeface="Bahnschrift Light Condensed" panose="020B0502040204020203" pitchFamily="34" charset="0"/>
                <a:cs typeface="Arial" panose="020B0604020202020204" pitchFamily="34" charset="0"/>
              </a:rPr>
              <a:t>Machine Learning is a field of artificial Intelligence</a:t>
            </a:r>
          </a:p>
          <a:p>
            <a:pPr>
              <a:buFont typeface="Wingdings" panose="05000000000000000000" pitchFamily="2" charset="2"/>
              <a:buChar char="ü"/>
            </a:pPr>
            <a:r>
              <a:rPr lang="en-US" sz="2400" dirty="0">
                <a:latin typeface="Bahnschrift Light Condensed" panose="020B0502040204020203" pitchFamily="34" charset="0"/>
                <a:cs typeface="Arial" panose="020B0604020202020204" pitchFamily="34" charset="0"/>
              </a:rPr>
              <a:t>Making the Machines to learn</a:t>
            </a:r>
          </a:p>
          <a:p>
            <a:pPr>
              <a:buFont typeface="Wingdings" panose="05000000000000000000" pitchFamily="2" charset="2"/>
              <a:buChar char="ü"/>
            </a:pPr>
            <a:r>
              <a:rPr lang="en-US" sz="2400" dirty="0">
                <a:latin typeface="Bahnschrift Light Condensed" panose="020B0502040204020203" pitchFamily="34" charset="0"/>
                <a:cs typeface="Arial" panose="020B0604020202020204" pitchFamily="34" charset="0"/>
              </a:rPr>
              <a:t>There are Three types of Machine Learning: </a:t>
            </a:r>
          </a:p>
          <a:p>
            <a:pPr>
              <a:buFont typeface="Wingdings" panose="05000000000000000000" pitchFamily="2" charset="2"/>
              <a:buChar char="ü"/>
            </a:pPr>
            <a:r>
              <a:rPr lang="en-US" sz="2400" dirty="0">
                <a:latin typeface="Bahnschrift Light Condensed" panose="020B0502040204020203" pitchFamily="34" charset="0"/>
                <a:cs typeface="Arial" panose="020B0604020202020204" pitchFamily="34" charset="0"/>
              </a:rPr>
              <a:t>Supervised Learning</a:t>
            </a:r>
          </a:p>
          <a:p>
            <a:pPr>
              <a:buFont typeface="Wingdings" panose="05000000000000000000" pitchFamily="2" charset="2"/>
              <a:buChar char="ü"/>
            </a:pPr>
            <a:r>
              <a:rPr lang="en-US" sz="2400" dirty="0">
                <a:latin typeface="Bahnschrift Light Condensed" panose="020B0502040204020203" pitchFamily="34" charset="0"/>
                <a:cs typeface="Arial" panose="020B0604020202020204" pitchFamily="34" charset="0"/>
              </a:rPr>
              <a:t>Unsupervised Learning</a:t>
            </a:r>
          </a:p>
          <a:p>
            <a:pPr>
              <a:buFont typeface="Wingdings" panose="05000000000000000000" pitchFamily="2" charset="2"/>
              <a:buChar char="ü"/>
            </a:pPr>
            <a:r>
              <a:rPr lang="en-US" sz="2400" dirty="0">
                <a:latin typeface="Bahnschrift Light Condensed" panose="020B0502040204020203" pitchFamily="34" charset="0"/>
                <a:cs typeface="Arial" panose="020B0604020202020204" pitchFamily="34" charset="0"/>
              </a:rPr>
              <a:t>Reinforcement Learning</a:t>
            </a:r>
          </a:p>
        </p:txBody>
      </p:sp>
    </p:spTree>
    <p:extLst>
      <p:ext uri="{BB962C8B-B14F-4D97-AF65-F5344CB8AC3E}">
        <p14:creationId xmlns:p14="http://schemas.microsoft.com/office/powerpoint/2010/main" val="1370680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6A1CC-E2F5-9C39-75C3-204D037BD3AD}"/>
              </a:ext>
            </a:extLst>
          </p:cNvPr>
          <p:cNvSpPr>
            <a:spLocks noGrp="1"/>
          </p:cNvSpPr>
          <p:nvPr>
            <p:ph type="title"/>
          </p:nvPr>
        </p:nvSpPr>
        <p:spPr/>
        <p:txBody>
          <a:bodyPr/>
          <a:lstStyle/>
          <a:p>
            <a:pPr algn="ctr"/>
            <a:r>
              <a:rPr lang="en-US" b="1" dirty="0">
                <a:latin typeface="Bahnschrift Light Condensed" panose="020B0502040204020203" pitchFamily="34" charset="0"/>
                <a:cs typeface="Arial" panose="020B0604020202020204" pitchFamily="34" charset="0"/>
              </a:rPr>
              <a:t>SUPERVISED LEARNING</a:t>
            </a:r>
            <a:endParaRPr lang="en-IN" b="1" dirty="0">
              <a:latin typeface="Bahnschrift Light Condensed" panose="020B0502040204020203"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56C9192-F643-040D-E27D-A241F4EE7F40}"/>
              </a:ext>
            </a:extLst>
          </p:cNvPr>
          <p:cNvSpPr>
            <a:spLocks noGrp="1"/>
          </p:cNvSpPr>
          <p:nvPr>
            <p:ph idx="1"/>
          </p:nvPr>
        </p:nvSpPr>
        <p:spPr>
          <a:xfrm>
            <a:off x="1154953" y="1917258"/>
            <a:ext cx="8825659" cy="4488024"/>
          </a:xfrm>
        </p:spPr>
        <p:txBody>
          <a:bodyPr>
            <a:normAutofit/>
          </a:bodyPr>
          <a:lstStyle/>
          <a:p>
            <a:r>
              <a:rPr lang="en-US" sz="2400" dirty="0">
                <a:latin typeface="Bahnschrift Light Condensed" panose="020B0502040204020203" pitchFamily="34" charset="0"/>
                <a:cs typeface="Arial" panose="020B0604020202020204" pitchFamily="34" charset="0"/>
              </a:rPr>
              <a:t>Machine learning is supervised learning. It involves learning from somebody or someone.  </a:t>
            </a:r>
            <a:r>
              <a:rPr lang="en-IN" sz="2400" dirty="0">
                <a:latin typeface="Bahnschrift Light Condensed" panose="020B0502040204020203" pitchFamily="34" charset="0"/>
                <a:cs typeface="Arial" panose="020B0604020202020204" pitchFamily="34" charset="0"/>
              </a:rPr>
              <a:t> </a:t>
            </a:r>
          </a:p>
          <a:p>
            <a:r>
              <a:rPr lang="en-US" sz="2400" dirty="0">
                <a:latin typeface="Bahnschrift Light Condensed" panose="020B0502040204020203" pitchFamily="34" charset="0"/>
                <a:cs typeface="Arial" panose="020B0604020202020204" pitchFamily="34" charset="0"/>
              </a:rPr>
              <a:t>When an input is supplied as a labelled dataset, a model can learn from it. This learning process is known as supervised learning. </a:t>
            </a:r>
          </a:p>
          <a:p>
            <a:endParaRPr lang="en-US" sz="2000" dirty="0">
              <a:latin typeface="Arial Rounded MT Bold" panose="020F0704030504030204" pitchFamily="34" charset="0"/>
            </a:endParaRPr>
          </a:p>
        </p:txBody>
      </p:sp>
      <p:pic>
        <p:nvPicPr>
          <p:cNvPr id="4" name="Picture 3">
            <a:extLst>
              <a:ext uri="{FF2B5EF4-FFF2-40B4-BE49-F238E27FC236}">
                <a16:creationId xmlns:a16="http://schemas.microsoft.com/office/drawing/2014/main" id="{269F2B3D-8EAF-D34E-81DC-4326F31B363A}"/>
              </a:ext>
            </a:extLst>
          </p:cNvPr>
          <p:cNvPicPr>
            <a:picLocks noChangeAspect="1"/>
          </p:cNvPicPr>
          <p:nvPr/>
        </p:nvPicPr>
        <p:blipFill>
          <a:blip r:embed="rId2"/>
          <a:stretch>
            <a:fillRect/>
          </a:stretch>
        </p:blipFill>
        <p:spPr>
          <a:xfrm>
            <a:off x="2710283" y="3869871"/>
            <a:ext cx="5715000" cy="2857500"/>
          </a:xfrm>
          <a:prstGeom prst="rect">
            <a:avLst/>
          </a:prstGeom>
        </p:spPr>
      </p:pic>
    </p:spTree>
    <p:extLst>
      <p:ext uri="{BB962C8B-B14F-4D97-AF65-F5344CB8AC3E}">
        <p14:creationId xmlns:p14="http://schemas.microsoft.com/office/powerpoint/2010/main" val="1281983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3517D-D41E-6C32-E26F-003DD71BA839}"/>
              </a:ext>
            </a:extLst>
          </p:cNvPr>
          <p:cNvSpPr>
            <a:spLocks noGrp="1"/>
          </p:cNvSpPr>
          <p:nvPr>
            <p:ph type="title"/>
          </p:nvPr>
        </p:nvSpPr>
        <p:spPr/>
        <p:txBody>
          <a:bodyPr/>
          <a:lstStyle/>
          <a:p>
            <a:pPr algn="ctr"/>
            <a:r>
              <a:rPr lang="en-US" b="1" dirty="0">
                <a:latin typeface="Bahnschrift Light Condensed" panose="020B0502040204020203" pitchFamily="34" charset="0"/>
                <a:cs typeface="Arial" panose="020B0604020202020204" pitchFamily="34" charset="0"/>
              </a:rPr>
              <a:t>UNSUPERVISED LEARNING</a:t>
            </a:r>
            <a:endParaRPr lang="en-IN" b="1" dirty="0">
              <a:latin typeface="Bahnschrift Light Condensed" panose="020B0502040204020203"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4D0FC48-D4A2-F3C1-EAB4-8376C4F347A4}"/>
              </a:ext>
            </a:extLst>
          </p:cNvPr>
          <p:cNvSpPr>
            <a:spLocks noGrp="1"/>
          </p:cNvSpPr>
          <p:nvPr>
            <p:ph idx="1"/>
          </p:nvPr>
        </p:nvSpPr>
        <p:spPr>
          <a:xfrm>
            <a:off x="1154954" y="2267339"/>
            <a:ext cx="8825659" cy="2978429"/>
          </a:xfrm>
        </p:spPr>
        <p:txBody>
          <a:bodyPr>
            <a:normAutofit/>
          </a:bodyPr>
          <a:lstStyle/>
          <a:p>
            <a:r>
              <a:rPr lang="en-US" sz="2400" dirty="0">
                <a:latin typeface="Bahnschrift Light Condensed" panose="020B0502040204020203" pitchFamily="34" charset="0"/>
                <a:cs typeface="Arial" panose="020B0604020202020204" pitchFamily="34" charset="0"/>
              </a:rPr>
              <a:t>Unsupervised Learning is a machine learning. It is learning on own</a:t>
            </a:r>
          </a:p>
          <a:p>
            <a:r>
              <a:rPr lang="en-US" sz="2400" dirty="0">
                <a:latin typeface="Bahnschrift Light Condensed" panose="020B0502040204020203" pitchFamily="34" charset="0"/>
                <a:cs typeface="Arial" panose="020B0604020202020204" pitchFamily="34" charset="0"/>
              </a:rPr>
              <a:t>It is a type of learning that helps to find previously unknown patters in dataset without pre existing labels.</a:t>
            </a:r>
          </a:p>
          <a:p>
            <a:endParaRPr lang="en-IN" sz="2000" dirty="0">
              <a:latin typeface="Arial Rounded MT Bold" panose="020F0704030504030204" pitchFamily="34" charset="0"/>
            </a:endParaRPr>
          </a:p>
        </p:txBody>
      </p:sp>
      <p:pic>
        <p:nvPicPr>
          <p:cNvPr id="4" name="Picture 3">
            <a:extLst>
              <a:ext uri="{FF2B5EF4-FFF2-40B4-BE49-F238E27FC236}">
                <a16:creationId xmlns:a16="http://schemas.microsoft.com/office/drawing/2014/main" id="{E1B7175C-1E57-D30E-93EE-B8E241F77265}"/>
              </a:ext>
            </a:extLst>
          </p:cNvPr>
          <p:cNvPicPr>
            <a:picLocks noChangeAspect="1"/>
          </p:cNvPicPr>
          <p:nvPr/>
        </p:nvPicPr>
        <p:blipFill>
          <a:blip r:embed="rId2"/>
          <a:stretch>
            <a:fillRect/>
          </a:stretch>
        </p:blipFill>
        <p:spPr>
          <a:xfrm>
            <a:off x="4716379" y="3379062"/>
            <a:ext cx="5518484" cy="3246327"/>
          </a:xfrm>
          <a:prstGeom prst="rect">
            <a:avLst/>
          </a:prstGeom>
        </p:spPr>
      </p:pic>
    </p:spTree>
    <p:extLst>
      <p:ext uri="{BB962C8B-B14F-4D97-AF65-F5344CB8AC3E}">
        <p14:creationId xmlns:p14="http://schemas.microsoft.com/office/powerpoint/2010/main" val="2355236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BD197-2A4C-C642-7766-1518C1A71F3C}"/>
              </a:ext>
            </a:extLst>
          </p:cNvPr>
          <p:cNvSpPr>
            <a:spLocks noGrp="1"/>
          </p:cNvSpPr>
          <p:nvPr>
            <p:ph type="title"/>
          </p:nvPr>
        </p:nvSpPr>
        <p:spPr/>
        <p:txBody>
          <a:bodyPr/>
          <a:lstStyle/>
          <a:p>
            <a:pPr algn="ctr"/>
            <a:r>
              <a:rPr lang="en-US" b="1" dirty="0">
                <a:latin typeface="Bahnschrift Light Condensed" panose="020B0502040204020203" pitchFamily="34" charset="0"/>
                <a:cs typeface="Arial" panose="020B0604020202020204" pitchFamily="34" charset="0"/>
              </a:rPr>
              <a:t>REINFORCEMENT LEARNING </a:t>
            </a:r>
            <a:endParaRPr lang="en-IN" b="1" dirty="0">
              <a:latin typeface="Bahnschrift Light Condensed" panose="020B0502040204020203"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49CC4A0-2F63-15A3-4474-13ADC7DEAA05}"/>
              </a:ext>
            </a:extLst>
          </p:cNvPr>
          <p:cNvSpPr>
            <a:spLocks noGrp="1"/>
          </p:cNvSpPr>
          <p:nvPr>
            <p:ph idx="1"/>
          </p:nvPr>
        </p:nvSpPr>
        <p:spPr/>
        <p:txBody>
          <a:bodyPr>
            <a:normAutofit/>
          </a:bodyPr>
          <a:lstStyle/>
          <a:p>
            <a:r>
              <a:rPr lang="en-US" sz="2400" dirty="0">
                <a:latin typeface="Bahnschrift Light Condensed" panose="020B0502040204020203" pitchFamily="34" charset="0"/>
                <a:cs typeface="Arial" panose="020B0604020202020204" pitchFamily="34" charset="0"/>
              </a:rPr>
              <a:t>It involves Rewards and penalties </a:t>
            </a:r>
          </a:p>
          <a:p>
            <a:endParaRPr lang="en-IN" sz="2000" b="1" dirty="0">
              <a:latin typeface="Arial Rounded MT Bold" panose="020F0704030504030204" pitchFamily="34" charset="0"/>
            </a:endParaRPr>
          </a:p>
        </p:txBody>
      </p:sp>
      <p:pic>
        <p:nvPicPr>
          <p:cNvPr id="4" name="Picture 3">
            <a:extLst>
              <a:ext uri="{FF2B5EF4-FFF2-40B4-BE49-F238E27FC236}">
                <a16:creationId xmlns:a16="http://schemas.microsoft.com/office/drawing/2014/main" id="{1F1C8791-E671-5590-F2FC-4351EA635A5B}"/>
              </a:ext>
            </a:extLst>
          </p:cNvPr>
          <p:cNvPicPr>
            <a:picLocks noChangeAspect="1"/>
          </p:cNvPicPr>
          <p:nvPr/>
        </p:nvPicPr>
        <p:blipFill>
          <a:blip r:embed="rId2"/>
          <a:stretch>
            <a:fillRect/>
          </a:stretch>
        </p:blipFill>
        <p:spPr>
          <a:xfrm>
            <a:off x="2142147" y="2860507"/>
            <a:ext cx="7335253" cy="3387892"/>
          </a:xfrm>
          <a:prstGeom prst="rect">
            <a:avLst/>
          </a:prstGeom>
        </p:spPr>
      </p:pic>
    </p:spTree>
    <p:extLst>
      <p:ext uri="{BB962C8B-B14F-4D97-AF65-F5344CB8AC3E}">
        <p14:creationId xmlns:p14="http://schemas.microsoft.com/office/powerpoint/2010/main" val="1444583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D8963-F108-837C-761A-B400ED8D9270}"/>
              </a:ext>
            </a:extLst>
          </p:cNvPr>
          <p:cNvSpPr>
            <a:spLocks noGrp="1"/>
          </p:cNvSpPr>
          <p:nvPr>
            <p:ph type="title"/>
          </p:nvPr>
        </p:nvSpPr>
        <p:spPr/>
        <p:txBody>
          <a:bodyPr/>
          <a:lstStyle/>
          <a:p>
            <a:pPr algn="ctr"/>
            <a:r>
              <a:rPr lang="en-US" b="1" dirty="0">
                <a:latin typeface="Bahnschrift Light Condensed" panose="020B0502040204020203" pitchFamily="34" charset="0"/>
                <a:cs typeface="Arial" panose="020B0604020202020204" pitchFamily="34" charset="0"/>
              </a:rPr>
              <a:t>MACHINE LEARNING ALGORITHM </a:t>
            </a:r>
            <a:endParaRPr lang="en-IN" b="1" dirty="0">
              <a:latin typeface="Bahnschrift Light Condensed" panose="020B0502040204020203"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28E7B10-214E-A5DB-66CF-E894B9253C08}"/>
              </a:ext>
            </a:extLst>
          </p:cNvPr>
          <p:cNvSpPr>
            <a:spLocks noGrp="1"/>
          </p:cNvSpPr>
          <p:nvPr>
            <p:ph idx="1"/>
          </p:nvPr>
        </p:nvSpPr>
        <p:spPr>
          <a:xfrm>
            <a:off x="1058780" y="2025983"/>
            <a:ext cx="9178508" cy="3877511"/>
          </a:xfrm>
        </p:spPr>
        <p:txBody>
          <a:bodyPr>
            <a:normAutofit/>
          </a:bodyPr>
          <a:lstStyle/>
          <a:p>
            <a:r>
              <a:rPr lang="en-US" sz="2400" dirty="0">
                <a:latin typeface="Bahnschrift Light Condensed" panose="020B0502040204020203" pitchFamily="34" charset="0"/>
                <a:cs typeface="Arial" panose="020B0604020202020204" pitchFamily="34" charset="0"/>
              </a:rPr>
              <a:t>The components of Machine Learning Algorithm are </a:t>
            </a:r>
          </a:p>
          <a:p>
            <a:pPr>
              <a:buFont typeface="+mj-lt"/>
              <a:buAutoNum type="arabicPeriod"/>
            </a:pPr>
            <a:r>
              <a:rPr lang="en-US" sz="2400" dirty="0">
                <a:latin typeface="Bahnschrift Light Condensed" panose="020B0502040204020203" pitchFamily="34" charset="0"/>
                <a:cs typeface="Arial" panose="020B0604020202020204" pitchFamily="34" charset="0"/>
              </a:rPr>
              <a:t>Features -   Input  (y=2x) </a:t>
            </a:r>
          </a:p>
          <a:p>
            <a:pPr>
              <a:buFont typeface="+mj-lt"/>
              <a:buAutoNum type="arabicPeriod"/>
            </a:pPr>
            <a:r>
              <a:rPr lang="en-US" sz="2400" dirty="0">
                <a:latin typeface="Bahnschrift Light Condensed" panose="020B0502040204020203" pitchFamily="34" charset="0"/>
                <a:cs typeface="Arial" panose="020B0604020202020204" pitchFamily="34" charset="0"/>
              </a:rPr>
              <a:t>Labels - Output </a:t>
            </a:r>
          </a:p>
          <a:p>
            <a:pPr>
              <a:buFont typeface="+mj-lt"/>
              <a:buAutoNum type="arabicPeriod"/>
            </a:pPr>
            <a:r>
              <a:rPr lang="en-US" sz="2400" dirty="0">
                <a:latin typeface="Bahnschrift Light Condensed" panose="020B0502040204020203" pitchFamily="34" charset="0"/>
                <a:cs typeface="Arial" panose="020B0604020202020204" pitchFamily="34" charset="0"/>
              </a:rPr>
              <a:t>Model - Program/Function</a:t>
            </a:r>
          </a:p>
          <a:p>
            <a:r>
              <a:rPr lang="en-US" sz="2400" dirty="0">
                <a:latin typeface="Bahnschrift Light Condensed" panose="020B0502040204020203" pitchFamily="34" charset="0"/>
                <a:cs typeface="Arial" panose="020B0604020202020204" pitchFamily="34" charset="0"/>
              </a:rPr>
              <a:t>Example- </a:t>
            </a:r>
            <a:r>
              <a:rPr lang="en-IN" sz="2400" dirty="0">
                <a:latin typeface="Bahnschrift Light Condensed" panose="020B0502040204020203" pitchFamily="34" charset="0"/>
                <a:cs typeface="Arial" panose="020B0604020202020204" pitchFamily="34" charset="0"/>
              </a:rPr>
              <a:t>: If input is given as x= (1,2,3,4,5) and output as y=(2,4,6,8,10) the mathematical model formed would be y=2x </a:t>
            </a:r>
          </a:p>
          <a:p>
            <a:endParaRPr lang="en-IN" sz="2400" dirty="0">
              <a:latin typeface="Bahnschrift Light Condensed" panose="020B0502040204020203" pitchFamily="34" charset="0"/>
            </a:endParaRPr>
          </a:p>
          <a:p>
            <a:pPr marL="0" indent="0">
              <a:buNone/>
            </a:pPr>
            <a:endParaRPr lang="en-US" sz="2000" dirty="0">
              <a:latin typeface="Arial Rounded MT Bold" panose="020F0704030504030204" pitchFamily="34" charset="0"/>
            </a:endParaRPr>
          </a:p>
          <a:p>
            <a:pPr marL="0" indent="0">
              <a:buNone/>
            </a:pPr>
            <a:endParaRPr lang="en-US" sz="2000" dirty="0">
              <a:latin typeface="Arial Rounded MT Bold" panose="020F0704030504030204" pitchFamily="34" charset="0"/>
            </a:endParaRPr>
          </a:p>
          <a:p>
            <a:pPr marL="0" indent="0">
              <a:buNone/>
            </a:pPr>
            <a:endParaRPr lang="en-US" sz="2000" dirty="0">
              <a:latin typeface="Arial Rounded MT Bold" panose="020F0704030504030204" pitchFamily="34" charset="0"/>
            </a:endParaRPr>
          </a:p>
        </p:txBody>
      </p:sp>
    </p:spTree>
    <p:extLst>
      <p:ext uri="{BB962C8B-B14F-4D97-AF65-F5344CB8AC3E}">
        <p14:creationId xmlns:p14="http://schemas.microsoft.com/office/powerpoint/2010/main" val="3692321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230F1-9C42-33CF-7AF4-3E9EB917CD72}"/>
              </a:ext>
            </a:extLst>
          </p:cNvPr>
          <p:cNvSpPr>
            <a:spLocks noGrp="1"/>
          </p:cNvSpPr>
          <p:nvPr>
            <p:ph type="title"/>
          </p:nvPr>
        </p:nvSpPr>
        <p:spPr/>
        <p:txBody>
          <a:bodyPr/>
          <a:lstStyle/>
          <a:p>
            <a:pPr algn="ctr"/>
            <a:r>
              <a:rPr lang="en-US" b="1" dirty="0">
                <a:latin typeface="Bahnschrift Light Condensed" panose="020B0502040204020203" pitchFamily="34" charset="0"/>
                <a:cs typeface="Arial" panose="020B0604020202020204" pitchFamily="34" charset="0"/>
              </a:rPr>
              <a:t>TYPES OF ML ALGORITHMS </a:t>
            </a:r>
            <a:endParaRPr lang="en-IN" b="1" dirty="0">
              <a:latin typeface="Bahnschrift Light Condensed" panose="020B0502040204020203"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86CB32B-A033-A08C-091E-7298D7F86370}"/>
              </a:ext>
            </a:extLst>
          </p:cNvPr>
          <p:cNvSpPr>
            <a:spLocks noGrp="1"/>
          </p:cNvSpPr>
          <p:nvPr>
            <p:ph idx="1"/>
          </p:nvPr>
        </p:nvSpPr>
        <p:spPr/>
        <p:txBody>
          <a:bodyPr>
            <a:normAutofit lnSpcReduction="10000"/>
          </a:bodyPr>
          <a:lstStyle/>
          <a:p>
            <a:pPr>
              <a:buFont typeface="Wingdings" panose="05000000000000000000" pitchFamily="2" charset="2"/>
              <a:buChar char="q"/>
            </a:pPr>
            <a:r>
              <a:rPr lang="en-US" sz="2400" dirty="0">
                <a:latin typeface="Bahnschrift Light Condensed" panose="020B0502040204020203" pitchFamily="34" charset="0"/>
                <a:cs typeface="Arial" panose="020B0604020202020204" pitchFamily="34" charset="0"/>
              </a:rPr>
              <a:t>Linear Regression </a:t>
            </a:r>
          </a:p>
          <a:p>
            <a:pPr>
              <a:buFont typeface="Wingdings" panose="05000000000000000000" pitchFamily="2" charset="2"/>
              <a:buChar char="q"/>
            </a:pPr>
            <a:r>
              <a:rPr lang="en-US" sz="2400" dirty="0">
                <a:latin typeface="Bahnschrift Light Condensed" panose="020B0502040204020203" pitchFamily="34" charset="0"/>
                <a:cs typeface="Arial" panose="020B0604020202020204" pitchFamily="34" charset="0"/>
              </a:rPr>
              <a:t>Non-Linear Regression </a:t>
            </a:r>
          </a:p>
          <a:p>
            <a:pPr>
              <a:buFont typeface="Wingdings" panose="05000000000000000000" pitchFamily="2" charset="2"/>
              <a:buChar char="q"/>
            </a:pPr>
            <a:r>
              <a:rPr lang="en-US" sz="2400" dirty="0">
                <a:latin typeface="Bahnschrift Light Condensed" panose="020B0502040204020203" pitchFamily="34" charset="0"/>
                <a:cs typeface="Arial" panose="020B0604020202020204" pitchFamily="34" charset="0"/>
              </a:rPr>
              <a:t>Logistic Regression </a:t>
            </a:r>
          </a:p>
          <a:p>
            <a:pPr>
              <a:buFont typeface="Wingdings" panose="05000000000000000000" pitchFamily="2" charset="2"/>
              <a:buChar char="q"/>
            </a:pPr>
            <a:r>
              <a:rPr lang="en-US" sz="2400" dirty="0">
                <a:latin typeface="Bahnschrift Light Condensed" panose="020B0502040204020203" pitchFamily="34" charset="0"/>
                <a:cs typeface="Arial" panose="020B0604020202020204" pitchFamily="34" charset="0"/>
              </a:rPr>
              <a:t>Decision Tree </a:t>
            </a:r>
          </a:p>
          <a:p>
            <a:pPr>
              <a:buFont typeface="Wingdings" panose="05000000000000000000" pitchFamily="2" charset="2"/>
              <a:buChar char="q"/>
            </a:pPr>
            <a:r>
              <a:rPr lang="en-US" sz="2400" dirty="0">
                <a:latin typeface="Bahnschrift Light Condensed" panose="020B0502040204020203" pitchFamily="34" charset="0"/>
                <a:cs typeface="Arial" panose="020B0604020202020204" pitchFamily="34" charset="0"/>
              </a:rPr>
              <a:t>Random Forest </a:t>
            </a:r>
          </a:p>
          <a:p>
            <a:pPr>
              <a:buFont typeface="Wingdings" panose="05000000000000000000" pitchFamily="2" charset="2"/>
              <a:buChar char="q"/>
            </a:pPr>
            <a:r>
              <a:rPr lang="en-US" sz="2400" dirty="0">
                <a:latin typeface="Bahnschrift Light Condensed" panose="020B0502040204020203" pitchFamily="34" charset="0"/>
                <a:cs typeface="Arial" panose="020B0604020202020204" pitchFamily="34" charset="0"/>
              </a:rPr>
              <a:t>KNN(K Nearest Neighbors)</a:t>
            </a:r>
          </a:p>
          <a:p>
            <a:pPr>
              <a:buFont typeface="Wingdings" panose="05000000000000000000" pitchFamily="2" charset="2"/>
              <a:buChar char="q"/>
            </a:pPr>
            <a:r>
              <a:rPr lang="en-US" sz="2400" dirty="0">
                <a:latin typeface="Bahnschrift Light Condensed" panose="020B0502040204020203" pitchFamily="34" charset="0"/>
                <a:cs typeface="Arial" panose="020B0604020202020204" pitchFamily="34" charset="0"/>
              </a:rPr>
              <a:t>SVM(Support Vector Machine) </a:t>
            </a:r>
          </a:p>
          <a:p>
            <a:pPr>
              <a:buFont typeface="Wingdings" panose="05000000000000000000" pitchFamily="2" charset="2"/>
              <a:buChar char="q"/>
            </a:pPr>
            <a:r>
              <a:rPr lang="en-US" sz="2400" dirty="0">
                <a:latin typeface="Bahnschrift Light Condensed" panose="020B0502040204020203" pitchFamily="34" charset="0"/>
                <a:cs typeface="Arial" panose="020B0604020202020204" pitchFamily="34" charset="0"/>
              </a:rPr>
              <a:t>Naïve Bayes Algorithm </a:t>
            </a:r>
          </a:p>
          <a:p>
            <a:endParaRPr lang="en-US" dirty="0"/>
          </a:p>
        </p:txBody>
      </p:sp>
    </p:spTree>
    <p:extLst>
      <p:ext uri="{BB962C8B-B14F-4D97-AF65-F5344CB8AC3E}">
        <p14:creationId xmlns:p14="http://schemas.microsoft.com/office/powerpoint/2010/main" val="140324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D3CAA-94C6-B9B8-E315-8EFD29EB0A21}"/>
              </a:ext>
            </a:extLst>
          </p:cNvPr>
          <p:cNvSpPr>
            <a:spLocks noGrp="1"/>
          </p:cNvSpPr>
          <p:nvPr>
            <p:ph type="title"/>
          </p:nvPr>
        </p:nvSpPr>
        <p:spPr/>
        <p:txBody>
          <a:bodyPr/>
          <a:lstStyle/>
          <a:p>
            <a:pPr algn="ctr"/>
            <a:r>
              <a:rPr lang="en-US" b="1" dirty="0">
                <a:latin typeface="Bahnschrift Light Condensed" panose="020B0502040204020203" pitchFamily="34" charset="0"/>
                <a:cs typeface="Arial" panose="020B0604020202020204" pitchFamily="34" charset="0"/>
              </a:rPr>
              <a:t>LINEAR REGRESSION And Algorithm  </a:t>
            </a:r>
            <a:endParaRPr lang="en-IN" b="1" dirty="0">
              <a:latin typeface="Bahnschrift Light Condensed" panose="020B0502040204020203"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0F2329D-0726-F670-7BC3-9175B98916C4}"/>
              </a:ext>
            </a:extLst>
          </p:cNvPr>
          <p:cNvSpPr>
            <a:spLocks noGrp="1"/>
          </p:cNvSpPr>
          <p:nvPr>
            <p:ph idx="1"/>
          </p:nvPr>
        </p:nvSpPr>
        <p:spPr/>
        <p:txBody>
          <a:bodyPr>
            <a:normAutofit/>
          </a:bodyPr>
          <a:lstStyle/>
          <a:p>
            <a:pPr>
              <a:buFont typeface="Wingdings" panose="05000000000000000000" pitchFamily="2" charset="2"/>
              <a:buChar char="q"/>
            </a:pPr>
            <a:r>
              <a:rPr lang="en-US" sz="2000" dirty="0">
                <a:latin typeface="Arial Rounded MT Bold" panose="020F0704030504030204" pitchFamily="34" charset="0"/>
              </a:rPr>
              <a:t>Algorithms used in machine learning include linear regression.</a:t>
            </a:r>
          </a:p>
          <a:p>
            <a:pPr>
              <a:buFont typeface="Wingdings" panose="05000000000000000000" pitchFamily="2" charset="2"/>
              <a:buChar char="q"/>
            </a:pPr>
            <a:r>
              <a:rPr lang="en-US" sz="2000" dirty="0">
                <a:latin typeface="Arial Rounded MT Bold" panose="020F0704030504030204" pitchFamily="34" charset="0"/>
              </a:rPr>
              <a:t>It is used in statistical techniques for analysis that is predictive. </a:t>
            </a:r>
            <a:endParaRPr lang="en-IN" sz="2000" dirty="0">
              <a:latin typeface="Arial Rounded MT Bold" panose="020F0704030504030204" pitchFamily="34" charset="0"/>
            </a:endParaRPr>
          </a:p>
        </p:txBody>
      </p:sp>
      <p:pic>
        <p:nvPicPr>
          <p:cNvPr id="6" name="Picture 5">
            <a:extLst>
              <a:ext uri="{FF2B5EF4-FFF2-40B4-BE49-F238E27FC236}">
                <a16:creationId xmlns:a16="http://schemas.microsoft.com/office/drawing/2014/main" id="{9F0AD08B-ECF8-F40E-996F-8ACC24C08DEA}"/>
              </a:ext>
            </a:extLst>
          </p:cNvPr>
          <p:cNvPicPr>
            <a:picLocks noChangeAspect="1"/>
          </p:cNvPicPr>
          <p:nvPr/>
        </p:nvPicPr>
        <p:blipFill>
          <a:blip r:embed="rId2"/>
          <a:stretch>
            <a:fillRect/>
          </a:stretch>
        </p:blipFill>
        <p:spPr>
          <a:xfrm>
            <a:off x="294583" y="3123961"/>
            <a:ext cx="5308144" cy="2549684"/>
          </a:xfrm>
          <a:prstGeom prst="rect">
            <a:avLst/>
          </a:prstGeom>
        </p:spPr>
      </p:pic>
      <p:pic>
        <p:nvPicPr>
          <p:cNvPr id="7" name="Picture 6">
            <a:extLst>
              <a:ext uri="{FF2B5EF4-FFF2-40B4-BE49-F238E27FC236}">
                <a16:creationId xmlns:a16="http://schemas.microsoft.com/office/drawing/2014/main" id="{AAE0CE9F-3502-3FCC-8F77-224924887BE0}"/>
              </a:ext>
            </a:extLst>
          </p:cNvPr>
          <p:cNvPicPr>
            <a:picLocks noChangeAspect="1"/>
          </p:cNvPicPr>
          <p:nvPr/>
        </p:nvPicPr>
        <p:blipFill>
          <a:blip r:embed="rId3"/>
          <a:stretch>
            <a:fillRect/>
          </a:stretch>
        </p:blipFill>
        <p:spPr>
          <a:xfrm>
            <a:off x="6307494" y="3123961"/>
            <a:ext cx="5308145" cy="2549684"/>
          </a:xfrm>
          <a:prstGeom prst="rect">
            <a:avLst/>
          </a:prstGeom>
        </p:spPr>
      </p:pic>
    </p:spTree>
    <p:extLst>
      <p:ext uri="{BB962C8B-B14F-4D97-AF65-F5344CB8AC3E}">
        <p14:creationId xmlns:p14="http://schemas.microsoft.com/office/powerpoint/2010/main" val="35298208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125</TotalTime>
  <Words>482</Words>
  <Application>Microsoft Office PowerPoint</Application>
  <PresentationFormat>Widescreen</PresentationFormat>
  <Paragraphs>65</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Arial Narrow</vt:lpstr>
      <vt:lpstr>Arial Rounded MT Bold</vt:lpstr>
      <vt:lpstr>Bahnschrift Light Condensed</vt:lpstr>
      <vt:lpstr>Courier New</vt:lpstr>
      <vt:lpstr>Trebuchet MS</vt:lpstr>
      <vt:lpstr>Wingdings</vt:lpstr>
      <vt:lpstr>Wingdings 3</vt:lpstr>
      <vt:lpstr>Facet</vt:lpstr>
      <vt:lpstr>PowerPoint Presentation</vt:lpstr>
      <vt:lpstr>ARTIFICAL INTELLIGENCE</vt:lpstr>
      <vt:lpstr>MACHINE LEARNING </vt:lpstr>
      <vt:lpstr>SUPERVISED LEARNING</vt:lpstr>
      <vt:lpstr>UNSUPERVISED LEARNING</vt:lpstr>
      <vt:lpstr>REINFORCEMENT LEARNING </vt:lpstr>
      <vt:lpstr>MACHINE LEARNING ALGORITHM </vt:lpstr>
      <vt:lpstr>TYPES OF ML ALGORITHMS </vt:lpstr>
      <vt:lpstr>LINEAR REGRESSION And Algorithm  </vt:lpstr>
      <vt:lpstr>NON LINEAR REGRESSION </vt:lpstr>
      <vt:lpstr>LOGISTIC REGRESSION </vt:lpstr>
      <vt:lpstr>DECISION TREE and Algorithm </vt:lpstr>
      <vt:lpstr>DECISION TREE- DIABETES DETECTION </vt:lpstr>
      <vt:lpstr>RANDOM FOREST and Algorithm </vt:lpstr>
      <vt:lpstr>KNN(K NEAREST NEIGHBOURS</vt:lpstr>
      <vt:lpstr>SVM( SUPPORT VECTOR MACHINE)</vt:lpstr>
      <vt:lpstr>NAÏVE BAYES ALGORITHM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SW ENGINNERING AND DEVOPS</dc:title>
  <dc:creator>Chnadraleksha Ravikumar</dc:creator>
  <cp:lastModifiedBy>Chnadraleksha Ravikumar</cp:lastModifiedBy>
  <cp:revision>1</cp:revision>
  <dcterms:created xsi:type="dcterms:W3CDTF">2023-06-05T09:20:47Z</dcterms:created>
  <dcterms:modified xsi:type="dcterms:W3CDTF">2023-06-10T05:56:49Z</dcterms:modified>
</cp:coreProperties>
</file>