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5" autoAdjust="0"/>
    <p:restoredTop sz="94660"/>
  </p:normalViewPr>
  <p:slideViewPr>
    <p:cSldViewPr snapToGrid="0">
      <p:cViewPr varScale="1">
        <p:scale>
          <a:sx n="69" d="100"/>
          <a:sy n="69" d="100"/>
        </p:scale>
        <p:origin x="90" y="9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213DF-BCB4-4562-BA6C-F4B220CD8D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B1DEE8-E5B1-4B22-ABD3-5CF5479640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D3CD2C-0C43-470E-AA30-D17D69ED2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10E39-C289-4936-BB8A-7D7F2E005D15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46377B-2085-4532-9CD8-878855339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D3B907-4281-4A73-AE41-BA664C7A1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BA80A-FCE0-4809-AB41-38B769646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670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5F03E-00A6-4153-AECF-3252C55C6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2A2296-E6FB-49C8-8B74-7151D56A1E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D0F06-2965-4279-B20B-2156C9260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10E39-C289-4936-BB8A-7D7F2E005D15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AC4EC-7812-4AAA-8D1F-BB706A300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C22D67-DC3E-46FA-ACB6-3845CC0D0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BA80A-FCE0-4809-AB41-38B769646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483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FD7EFC-B980-43E6-86C5-C1E35D29FB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2F9E9D-EC4F-4820-8E81-EE4342F968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6FC864-2C10-4CD6-B8DE-44E97FE91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10E39-C289-4936-BB8A-7D7F2E005D15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0E46D8-2B0B-4B10-9C99-068E927B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3F4465-B467-41B4-9B35-C754DE8D5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BA80A-FCE0-4809-AB41-38B769646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703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BB79C-19A6-4A18-A120-A8C7E4351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16F22E-2559-4EC8-951F-393E14FE1E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E9367-3C0F-456F-B615-21668794C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10E39-C289-4936-BB8A-7D7F2E005D15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61A1A2-AE82-4F9D-9928-6420F5DAB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68098F-690C-4C82-9963-4CEB9E5A4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BA80A-FCE0-4809-AB41-38B769646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040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0E1F7-DFB6-4A9A-972C-1565524CC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1E2C2A-13F4-41A1-9DC4-B74BF22602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398E3-9684-4B8F-AF70-18BF8E06A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10E39-C289-4936-BB8A-7D7F2E005D15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ADEFD3-1C19-486C-A7BF-AF9E95128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625125-A73D-42FF-8598-AA0397B4D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BA80A-FCE0-4809-AB41-38B769646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122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12E9D-DE5B-419A-9E91-BF24669A4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3FB3F-12D8-429D-9F10-368818A267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A882C6-5D28-435D-B1E8-B29FF5B06B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D72A83-467A-41E3-AD00-3273A16EC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10E39-C289-4936-BB8A-7D7F2E005D15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D8E3BE-495A-4D34-A82F-7BDB4362B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B1BD4F-FEBA-4521-884A-0249D4F5B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BA80A-FCE0-4809-AB41-38B769646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24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3355C-0930-48EF-B629-C98855662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EA1B6A-19DC-4B98-BF99-96B1D1D23E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F4E6CB-CB37-48EA-8D63-1DA09A5B44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1B0850-57AD-49C9-9F80-58FF322160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8D48CF-B127-4AC8-8E01-57C422848A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8508B0-C9E1-4D2C-BC32-86B22B88E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10E39-C289-4936-BB8A-7D7F2E005D15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A4BFC5-E8B1-4C4D-AE2E-FE5DC3E90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472002-7950-4F6D-AD5B-CD0875F34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BA80A-FCE0-4809-AB41-38B769646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661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9FBA4-8B33-4CA1-88E3-A4BDA8A53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48D2EB-C1B7-4C44-90BB-C3704B165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10E39-C289-4936-BB8A-7D7F2E005D15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0001AE-6445-4712-A44B-CCF121B82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5BF705-BD1E-4722-A004-84B6565B8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BA80A-FCE0-4809-AB41-38B769646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702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096425-7267-4299-9FC2-A5AE2309F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10E39-C289-4936-BB8A-7D7F2E005D15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759FF0-FAB2-406A-9BEB-B21B91264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F3FCF8-C102-4D32-8212-FA8E8FCF1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BA80A-FCE0-4809-AB41-38B769646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071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31344-7D73-46D8-BF50-6F589557D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90885-03C9-42C4-A1D8-B31AF99C1C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5FD948-5F38-4762-89C0-1051215C9B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072A08-A476-4951-8A49-69F741B6B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10E39-C289-4936-BB8A-7D7F2E005D15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59BE4E-43F9-4205-8964-6E941FE93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0D92E-0762-4DC5-B306-67D3437D5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BA80A-FCE0-4809-AB41-38B769646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341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749DB-25E7-40DA-88E4-41491478C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154FF1-6EB8-48C7-AAFE-17286048EF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74ADF1-89CC-41A3-AB43-DFFEE67FD4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862BCB-BB41-4F01-9768-0B1F00411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10E39-C289-4936-BB8A-7D7F2E005D15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23C0AD-2F5E-4BA7-97F2-22B3C9BC0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0B4D5E-D028-47A3-A858-A46F5733B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BA80A-FCE0-4809-AB41-38B769646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805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A1CB70-C674-4FC4-AFAF-2DB5B6962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650206-B72A-45E5-B4F7-70226286C3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4FDB58-6882-4491-A312-F87417C706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A10E39-C289-4936-BB8A-7D7F2E005D15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ECAB8B-FA52-4E26-A932-6C3FC09192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CE08E-AD44-418D-A2FD-520278A6BA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EBA80A-FCE0-4809-AB41-38B769646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235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32373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Chandramohan Ganesan</dc:creator>
  <cp:lastModifiedBy>Chandramohan Ganesan</cp:lastModifiedBy>
  <cp:revision>1</cp:revision>
  <dcterms:created xsi:type="dcterms:W3CDTF">2018-03-17T03:40:53Z</dcterms:created>
  <dcterms:modified xsi:type="dcterms:W3CDTF">2018-03-17T03:41:32Z</dcterms:modified>
</cp:coreProperties>
</file>