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mohan Ganesan" initials="CG" lastIdx="1" clrIdx="0">
    <p:extLst>
      <p:ext uri="{19B8F6BF-5375-455C-9EA6-DF929625EA0E}">
        <p15:presenceInfo xmlns:p15="http://schemas.microsoft.com/office/powerpoint/2012/main" userId="652fcc4677dea7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13DF-BCB4-4562-BA6C-F4B220CD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1DEE8-E5B1-4B22-ABD3-5CF547964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CD2C-0C43-470E-AA30-D17D69ED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377B-2085-4532-9CD8-87885533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B907-4281-4A73-AE41-BA664C7A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F03E-00A6-4153-AECF-3252C55C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A2296-E6FB-49C8-8B74-7151D56A1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0F06-2965-4279-B20B-2156C926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C4EC-7812-4AAA-8D1F-BB706A30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2D67-DC3E-46FA-ACB6-3845CC0D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D7EFC-B980-43E6-86C5-C1E35D29F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F9E9D-EC4F-4820-8E81-EE4342F96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C864-2C10-4CD6-B8DE-44E97FE9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46D8-2B0B-4B10-9C99-068E927B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4465-B467-41B4-9B35-C754DE8D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B79C-19A6-4A18-A120-A8C7E43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F22E-2559-4EC8-951F-393E14FE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E9367-3C0F-456F-B615-21668794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A1A2-AE82-4F9D-9928-6420F5DA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8098F-690C-4C82-9963-4CEB9E5A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E1F7-DFB6-4A9A-972C-1565524C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2C2A-13F4-41A1-9DC4-B74BF22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98E3-9684-4B8F-AF70-18BF8E06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EFD3-1C19-486C-A7BF-AF9E9512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5125-A73D-42FF-8598-AA0397B4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2E9D-DE5B-419A-9E91-BF24669A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FB3F-12D8-429D-9F10-368818A26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882C6-5D28-435D-B1E8-B29FF5B06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72A83-467A-41E3-AD00-3273A16E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8E3BE-495A-4D34-A82F-7BDB4362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1BD4F-FEBA-4521-884A-0249D4F5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355C-0930-48EF-B629-C9885566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A1B6A-19DC-4B98-BF99-96B1D1D23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4E6CB-CB37-48EA-8D63-1DA09A5B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B0850-57AD-49C9-9F80-58FF32216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D48CF-B127-4AC8-8E01-57C42284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508B0-C9E1-4D2C-BC32-86B22B88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4BFC5-E8B1-4C4D-AE2E-FE5DC3E9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72002-7950-4F6D-AD5B-CD0875F3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FBA4-8B33-4CA1-88E3-A4BDA8A5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8D2EB-C1B7-4C44-90BB-C3704B16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001AE-6445-4712-A44B-CCF121B8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BF705-BD1E-4722-A004-84B6565B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96425-7267-4299-9FC2-A5AE2309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9FF0-FAB2-406A-9BEB-B21B9126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3FCF8-C102-4D32-8212-FA8E8FCF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1344-7D73-46D8-BF50-6F589557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0885-03C9-42C4-A1D8-B31AF99C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FD948-5F38-4762-89C0-1051215C9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72A08-A476-4951-8A49-69F741B6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9BE4E-43F9-4205-8964-6E941FE9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0D92E-0762-4DC5-B306-67D3437D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49DB-25E7-40DA-88E4-41491478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54FF1-6EB8-48C7-AAFE-17286048E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4ADF1-89CC-41A3-AB43-DFFEE67FD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62BCB-BB41-4F01-9768-0B1F0041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3C0AD-2F5E-4BA7-97F2-22B3C9BC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4D5E-D028-47A3-A858-A46F5733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1CB70-C674-4FC4-AFAF-2DB5B696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50206-B72A-45E5-B4F7-70226286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FDB58-6882-4491-A312-F87417C70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CAB8B-FA52-4E26-A932-6C3FC0919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E08E-AD44-418D-A2FD-520278A6B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3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6ECD-0288-4B25-8160-7303FA4F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IoT Watering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A8C-4DC3-410A-933E-998C830C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/>
              <a:t>Key considerations:</a:t>
            </a:r>
          </a:p>
          <a:p>
            <a:endParaRPr lang="en-US" dirty="0"/>
          </a:p>
          <a:p>
            <a:r>
              <a:rPr lang="en-US" dirty="0"/>
              <a:t>Web Portal to register and un-register the IoT device, visualize metrics in the dashboard, interact with individual devices, set rules on the devices, configure to send SMS alerts.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Registered device will send data every 30 minutes \ Device – Solar 3g modem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 farmer can register anywhere between 10-1000 devices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 dashboard with metrics should be developed with real-time data on the current water follow from the devices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Geo-Availability, Auto scale, System Monitoring \ Keep the cost 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90F3144A-E3AF-4CB4-9C9E-5F011BD74E66}"/>
              </a:ext>
            </a:extLst>
          </p:cNvPr>
          <p:cNvSpPr/>
          <p:nvPr/>
        </p:nvSpPr>
        <p:spPr>
          <a:xfrm>
            <a:off x="8267871" y="3378805"/>
            <a:ext cx="1253405" cy="947857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Storage</a:t>
            </a:r>
            <a:endParaRPr lang="en-US" sz="2000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7D023A9-8B6A-46A4-8CDB-AF718387E1E9}"/>
              </a:ext>
            </a:extLst>
          </p:cNvPr>
          <p:cNvSpPr/>
          <p:nvPr/>
        </p:nvSpPr>
        <p:spPr>
          <a:xfrm>
            <a:off x="8211506" y="2111049"/>
            <a:ext cx="1253405" cy="947857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Power BI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93820FD-F3FE-4B62-89E6-A1DC27974C89}"/>
              </a:ext>
            </a:extLst>
          </p:cNvPr>
          <p:cNvSpPr/>
          <p:nvPr/>
        </p:nvSpPr>
        <p:spPr>
          <a:xfrm>
            <a:off x="5386647" y="2764695"/>
            <a:ext cx="1870730" cy="141097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Stream </a:t>
            </a:r>
          </a:p>
          <a:p>
            <a:pPr algn="ctr"/>
            <a:r>
              <a:rPr lang="en-US" dirty="0"/>
              <a:t>Analytics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8F07507-8E82-43A9-B595-1720B8748D8C}"/>
              </a:ext>
            </a:extLst>
          </p:cNvPr>
          <p:cNvSpPr/>
          <p:nvPr/>
        </p:nvSpPr>
        <p:spPr>
          <a:xfrm>
            <a:off x="2681426" y="500750"/>
            <a:ext cx="1788059" cy="536724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IOT Hub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F0A67B4-910D-44DF-A365-2D5DEABFD208}"/>
              </a:ext>
            </a:extLst>
          </p:cNvPr>
          <p:cNvSpPr/>
          <p:nvPr/>
        </p:nvSpPr>
        <p:spPr>
          <a:xfrm>
            <a:off x="148519" y="2664108"/>
            <a:ext cx="1192240" cy="812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Devices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98B667-6FA8-4DF5-B54D-48C331618B01}"/>
              </a:ext>
            </a:extLst>
          </p:cNvPr>
          <p:cNvCxnSpPr>
            <a:cxnSpLocks/>
          </p:cNvCxnSpPr>
          <p:nvPr/>
        </p:nvCxnSpPr>
        <p:spPr>
          <a:xfrm flipV="1">
            <a:off x="1513832" y="2341418"/>
            <a:ext cx="1167594" cy="10875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389F42-B91A-4C81-A109-40E3ED5895E8}"/>
              </a:ext>
            </a:extLst>
          </p:cNvPr>
          <p:cNvCxnSpPr>
            <a:cxnSpLocks/>
          </p:cNvCxnSpPr>
          <p:nvPr/>
        </p:nvCxnSpPr>
        <p:spPr>
          <a:xfrm flipV="1">
            <a:off x="1395497" y="3449053"/>
            <a:ext cx="1285930" cy="21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9019AB-A833-44A8-80DC-BB30B3700F69}"/>
              </a:ext>
            </a:extLst>
          </p:cNvPr>
          <p:cNvCxnSpPr>
            <a:cxnSpLocks/>
          </p:cNvCxnSpPr>
          <p:nvPr/>
        </p:nvCxnSpPr>
        <p:spPr>
          <a:xfrm flipV="1">
            <a:off x="1513832" y="2992772"/>
            <a:ext cx="1167594" cy="436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4F4ADC-DB12-4274-9319-0633A1C57511}"/>
              </a:ext>
            </a:extLst>
          </p:cNvPr>
          <p:cNvCxnSpPr>
            <a:cxnSpLocks/>
          </p:cNvCxnSpPr>
          <p:nvPr/>
        </p:nvCxnSpPr>
        <p:spPr>
          <a:xfrm>
            <a:off x="1513832" y="3429000"/>
            <a:ext cx="1167594" cy="5185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CEC8BC-E972-4384-B03A-0CD63769795C}"/>
              </a:ext>
            </a:extLst>
          </p:cNvPr>
          <p:cNvCxnSpPr>
            <a:cxnSpLocks/>
          </p:cNvCxnSpPr>
          <p:nvPr/>
        </p:nvCxnSpPr>
        <p:spPr>
          <a:xfrm>
            <a:off x="1513832" y="3429000"/>
            <a:ext cx="1167594" cy="976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BB752C6-9044-4217-B80E-5DBDABBE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1" y="2043575"/>
            <a:ext cx="918577" cy="9491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8A8F1F-6FEC-4AC9-ABEA-AC6BFA30D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44" y="3070326"/>
            <a:ext cx="799711" cy="7997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7F04B-F24D-4B4F-AACC-79A9D94D4E2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440658" y="2615698"/>
            <a:ext cx="1404386" cy="8544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AA644A3-6DFB-47CC-9C7C-6B40FDA1A791}"/>
              </a:ext>
            </a:extLst>
          </p:cNvPr>
          <p:cNvSpPr/>
          <p:nvPr/>
        </p:nvSpPr>
        <p:spPr>
          <a:xfrm>
            <a:off x="4212766" y="3184374"/>
            <a:ext cx="1589817" cy="603848"/>
          </a:xfrm>
          <a:prstGeom prst="rightArrow">
            <a:avLst/>
          </a:prstGeom>
          <a:solidFill>
            <a:schemeClr val="accent4"/>
          </a:solidFill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4B0D219-4FEA-4963-92DF-52265902BB8D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4212766" y="3486298"/>
            <a:ext cx="13505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3FF7C00-1773-4E63-89A9-55EF270B28FD}"/>
              </a:ext>
            </a:extLst>
          </p:cNvPr>
          <p:cNvCxnSpPr>
            <a:cxnSpLocks/>
          </p:cNvCxnSpPr>
          <p:nvPr/>
        </p:nvCxnSpPr>
        <p:spPr>
          <a:xfrm>
            <a:off x="4212766" y="3566508"/>
            <a:ext cx="13505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926E34-5699-4643-BA3A-09338B7326F3}"/>
              </a:ext>
            </a:extLst>
          </p:cNvPr>
          <p:cNvCxnSpPr>
            <a:cxnSpLocks/>
          </p:cNvCxnSpPr>
          <p:nvPr/>
        </p:nvCxnSpPr>
        <p:spPr>
          <a:xfrm>
            <a:off x="4212766" y="3407049"/>
            <a:ext cx="13505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61E8C98-1548-4770-9644-8F408B898FE2}"/>
              </a:ext>
            </a:extLst>
          </p:cNvPr>
          <p:cNvSpPr/>
          <p:nvPr/>
        </p:nvSpPr>
        <p:spPr>
          <a:xfrm rot="20074028">
            <a:off x="6890872" y="2810196"/>
            <a:ext cx="1465467" cy="304819"/>
          </a:xfrm>
          <a:prstGeom prst="rightArrow">
            <a:avLst/>
          </a:prstGeom>
          <a:solidFill>
            <a:srgbClr val="FFC000"/>
          </a:solidFill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2743566-315B-4300-878F-C369AA598513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6450229" y="447384"/>
            <a:ext cx="1372019" cy="821732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4DD817F5-17DC-47DC-9440-62BD78956D00}"/>
              </a:ext>
            </a:extLst>
          </p:cNvPr>
          <p:cNvSpPr/>
          <p:nvPr/>
        </p:nvSpPr>
        <p:spPr>
          <a:xfrm rot="912713">
            <a:off x="6951920" y="3517880"/>
            <a:ext cx="1343367" cy="285121"/>
          </a:xfrm>
          <a:prstGeom prst="rightArrow">
            <a:avLst/>
          </a:prstGeom>
          <a:solidFill>
            <a:srgbClr val="FFC000"/>
          </a:solidFill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C3E7B6-57CD-488F-B8EF-FEAA1641135F}"/>
              </a:ext>
            </a:extLst>
          </p:cNvPr>
          <p:cNvSpPr txBox="1"/>
          <p:nvPr/>
        </p:nvSpPr>
        <p:spPr>
          <a:xfrm>
            <a:off x="5151776" y="5283655"/>
            <a:ext cx="3300840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Bi-directional communication with Device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D6A02E7-01B7-40EC-B38F-2B2B57B8F6A4}"/>
              </a:ext>
            </a:extLst>
          </p:cNvPr>
          <p:cNvCxnSpPr>
            <a:cxnSpLocks/>
          </p:cNvCxnSpPr>
          <p:nvPr/>
        </p:nvCxnSpPr>
        <p:spPr>
          <a:xfrm rot="10800000">
            <a:off x="1098508" y="3761449"/>
            <a:ext cx="1697684" cy="148060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31FC459-FD9F-4D04-81D2-50FA92D78FB9}"/>
              </a:ext>
            </a:extLst>
          </p:cNvPr>
          <p:cNvCxnSpPr/>
          <p:nvPr/>
        </p:nvCxnSpPr>
        <p:spPr>
          <a:xfrm>
            <a:off x="2034649" y="232965"/>
            <a:ext cx="0" cy="646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97C76C57-6366-435E-8B81-E14A16DD6972}"/>
              </a:ext>
            </a:extLst>
          </p:cNvPr>
          <p:cNvSpPr/>
          <p:nvPr/>
        </p:nvSpPr>
        <p:spPr>
          <a:xfrm>
            <a:off x="2747341" y="5057388"/>
            <a:ext cx="304723" cy="369332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850B3F-4BC1-4479-AC3A-AE932769E9E7}"/>
              </a:ext>
            </a:extLst>
          </p:cNvPr>
          <p:cNvCxnSpPr/>
          <p:nvPr/>
        </p:nvCxnSpPr>
        <p:spPr>
          <a:xfrm>
            <a:off x="10330022" y="180832"/>
            <a:ext cx="0" cy="646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2901D9E-3413-4ECE-969F-2683440C2F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80410" y="-1407966"/>
            <a:ext cx="4810" cy="10276352"/>
          </a:xfrm>
          <a:prstGeom prst="bentConnector3">
            <a:avLst>
              <a:gd name="adj1" fmla="val 410723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328C3762-D809-41DA-B58B-427C45D42F98}"/>
              </a:ext>
            </a:extLst>
          </p:cNvPr>
          <p:cNvSpPr/>
          <p:nvPr/>
        </p:nvSpPr>
        <p:spPr>
          <a:xfrm>
            <a:off x="3952704" y="5483038"/>
            <a:ext cx="304723" cy="369332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D0B8AB-2571-455B-839D-8A89813913A1}"/>
              </a:ext>
            </a:extLst>
          </p:cNvPr>
          <p:cNvSpPr/>
          <p:nvPr/>
        </p:nvSpPr>
        <p:spPr>
          <a:xfrm>
            <a:off x="7875934" y="499137"/>
            <a:ext cx="1714312" cy="82179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Active Directory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2778FE8-356E-4394-9B63-35AC18B86703}"/>
              </a:ext>
            </a:extLst>
          </p:cNvPr>
          <p:cNvCxnSpPr>
            <a:cxnSpLocks/>
            <a:stCxn id="46" idx="0"/>
            <a:endCxn id="111" idx="2"/>
          </p:cNvCxnSpPr>
          <p:nvPr/>
        </p:nvCxnSpPr>
        <p:spPr>
          <a:xfrm flipH="1" flipV="1">
            <a:off x="8733090" y="1320929"/>
            <a:ext cx="2511810" cy="1749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92273D2-2E6F-42CE-A94A-51F4509E261D}"/>
              </a:ext>
            </a:extLst>
          </p:cNvPr>
          <p:cNvCxnSpPr>
            <a:cxnSpLocks/>
          </p:cNvCxnSpPr>
          <p:nvPr/>
        </p:nvCxnSpPr>
        <p:spPr>
          <a:xfrm>
            <a:off x="8365004" y="1302924"/>
            <a:ext cx="2655415" cy="1845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FF5CAEF-6B54-455A-BB02-926A4BF1314F}"/>
              </a:ext>
            </a:extLst>
          </p:cNvPr>
          <p:cNvSpPr/>
          <p:nvPr/>
        </p:nvSpPr>
        <p:spPr>
          <a:xfrm>
            <a:off x="266957" y="2821976"/>
            <a:ext cx="1192240" cy="812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Devices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1E6391E-E996-4B92-AAE3-F2636030C83A}"/>
              </a:ext>
            </a:extLst>
          </p:cNvPr>
          <p:cNvSpPr/>
          <p:nvPr/>
        </p:nvSpPr>
        <p:spPr>
          <a:xfrm>
            <a:off x="387622" y="2949360"/>
            <a:ext cx="1192240" cy="812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F4D74433-E65A-4960-BD5E-FAD5E7DBA1D2}"/>
              </a:ext>
            </a:extLst>
          </p:cNvPr>
          <p:cNvSpPr/>
          <p:nvPr/>
        </p:nvSpPr>
        <p:spPr>
          <a:xfrm>
            <a:off x="10565971" y="3967665"/>
            <a:ext cx="1441098" cy="3022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Web Portal</a:t>
            </a:r>
          </a:p>
        </p:txBody>
      </p:sp>
    </p:spTree>
    <p:extLst>
      <p:ext uri="{BB962C8B-B14F-4D97-AF65-F5344CB8AC3E}">
        <p14:creationId xmlns:p14="http://schemas.microsoft.com/office/powerpoint/2010/main" val="191323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A8C-4DC3-410A-933E-998C830C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91" y="632298"/>
            <a:ext cx="11731558" cy="615760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Azure IoT Hub: </a:t>
            </a:r>
          </a:p>
          <a:p>
            <a:pPr marL="457200" lvl="1" indent="0">
              <a:buNone/>
            </a:pPr>
            <a:r>
              <a:rPr lang="en-US" dirty="0"/>
              <a:t>	Ability to connect to billions of IoT devices, bi-directional communication, security, device provisioning service, remote device management.</a:t>
            </a:r>
          </a:p>
          <a:p>
            <a:r>
              <a:rPr lang="en-US" sz="2900" dirty="0">
                <a:solidFill>
                  <a:srgbClr val="0070C0"/>
                </a:solidFill>
              </a:rPr>
              <a:t>Stream Analytics: 	</a:t>
            </a:r>
          </a:p>
          <a:p>
            <a:pPr marL="457200" lvl="1" indent="0">
              <a:buNone/>
            </a:pPr>
            <a:r>
              <a:rPr lang="en-US" dirty="0"/>
              <a:t>	Develop complex event processing, scalability, pay per job, real-time dashboards, auditing, extend streaming logic, machine learning integration </a:t>
            </a:r>
          </a:p>
          <a:p>
            <a:r>
              <a:rPr lang="en-US" sz="2900" dirty="0">
                <a:solidFill>
                  <a:srgbClr val="0070C0"/>
                </a:solidFill>
              </a:rPr>
              <a:t>Power BI: </a:t>
            </a:r>
          </a:p>
          <a:p>
            <a:pPr marL="0" indent="0">
              <a:buNone/>
            </a:pPr>
            <a:r>
              <a:rPr lang="en-US" sz="2400" dirty="0"/>
              <a:t>	Turn data into analytics and reports, real-time insights, built-in connectivity with stream analytics, event hubs, machine learning, storage, etc.,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App Services: </a:t>
            </a:r>
          </a:p>
          <a:p>
            <a:pPr marL="457200" lvl="1" indent="0">
              <a:buNone/>
            </a:pPr>
            <a:r>
              <a:rPr lang="en-US" dirty="0"/>
              <a:t>	Build and host web applications, auto-scaling, high availability, enable automated deployments.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Azure Functions: </a:t>
            </a:r>
          </a:p>
          <a:p>
            <a:pPr marL="0" indent="0">
              <a:buNone/>
            </a:pPr>
            <a:r>
              <a:rPr lang="en-US" sz="2400" dirty="0"/>
              <a:t>	Easily build the apps you need using simple, serverless functions that scale to meet demand. Functions supports triggering an event based on an activity in an Azure service.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Azure service SDK’s: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Storage: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Node.js: 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Azure Active Directory Services: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Logic App: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Node.js is the primary language of choice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4AF73D-45C5-4072-827E-6740CBFD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7039"/>
          </a:xfr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Technologies under consideration:</a:t>
            </a:r>
          </a:p>
        </p:txBody>
      </p:sp>
    </p:spTree>
    <p:extLst>
      <p:ext uri="{BB962C8B-B14F-4D97-AF65-F5344CB8AC3E}">
        <p14:creationId xmlns:p14="http://schemas.microsoft.com/office/powerpoint/2010/main" val="74463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113</TotalTime>
  <Words>66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IoT Watering System</vt:lpstr>
      <vt:lpstr>PowerPoint Presentation</vt:lpstr>
      <vt:lpstr>Technologies under consideration: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Chandramohan Ganesan</dc:creator>
  <cp:lastModifiedBy>Chandramohan Ganesan</cp:lastModifiedBy>
  <cp:revision>66</cp:revision>
  <dcterms:created xsi:type="dcterms:W3CDTF">2018-03-17T03:40:53Z</dcterms:created>
  <dcterms:modified xsi:type="dcterms:W3CDTF">2018-03-17T16:32:16Z</dcterms:modified>
</cp:coreProperties>
</file>