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96" d="100"/>
          <a:sy n="96" d="100"/>
        </p:scale>
        <p:origin x="613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07B0-C5E3-4C67-8FAD-1627C0568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0DFE9-7AFB-4C79-B3D1-12D4E8519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829A-E72D-49EA-8905-049E73E1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4515D-807A-46AC-BF7F-132DB2EB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6394-7187-4C37-8689-5BC86726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07C0-59AC-44C1-92D4-B3BAC5B5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56545-6C3D-446B-87BD-9ADEAC12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78AF-D00D-4F5C-8C11-4286C587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F7CC-5BCB-47F1-AC7F-3ABF7786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963E-5269-486C-83CF-CB04AB7D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ABAFB-2098-49A8-A867-4D4D1C012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2FD0A-14F5-448A-8246-83CB73100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7688-05E0-4A2C-BEF2-ABA23148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C416-BA70-453E-B3EA-B12E2264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52A4D-4A70-44E8-9E5E-CD1D87E1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4CC-1D56-49E9-94E9-C50A06C2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C9B5-3DC9-4C70-A99A-F892630C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D9DE-0BBD-475A-9BA4-B6F1D75F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6FEA-A21F-480C-B0C9-5BC5C141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EF1C-AB69-4E7C-A663-DB6489D79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19E3-579E-4B40-AA5F-4E1154E2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62338-7428-4B43-B82A-005312E6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4EE4-3B5C-44B1-8F47-242BD8AB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7B602-CFAE-47CD-851C-A9CBA666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E4C5-CC7B-4777-B7DB-774E04E2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F75A-04CB-479E-B213-3801CEF4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1B59D-FCEC-4088-842B-22510560F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0F64-0A55-4090-902D-6794B5CC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A74F-3665-4739-A69D-1AD760A2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20A26-1C03-4161-89E2-3ED5662D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AE180-4345-4D5A-AEF1-B0F31FC0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2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C7FC-E34A-4C44-B7F2-2A228711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54180-F83A-40B9-8EE1-D1960934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F479E-85B0-4106-9061-5BFE450F2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DEA90-90B8-4F1C-A39B-55E90A874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D902D-5F8D-4985-A785-B5A45BC1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2277D-0E01-484F-9DC5-0F14EF6C2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E5D3F-09CE-4A16-BC6C-1E6E60A4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B1F38-D7F6-4B7B-B864-C9345685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7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86E0-1A3D-4C0D-901E-4317D2EC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9FD7B-638D-4803-90AA-1A530116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68FEC-4FC6-4C14-9143-CBE60BA2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C64D-8C53-46A7-9D7F-2572B8E8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93B0E-3365-48C5-808D-8694285A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8A8D2-81CA-485F-BEED-B953696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BCCE6-7A9A-4C51-8DC9-6A7F90A7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C82C-562C-488A-BF8E-3D2DFAA1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4C00-B356-4827-A9B0-86C7B21F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67326-F41D-4368-8C57-EAA185419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F22A5-9188-4803-992B-2E8E26C6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155A7-C9C8-415C-AE01-0A7A00AC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ADC1A-A5A8-4169-B5BB-C79AB326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A3F1-B374-4113-9377-24CB0EB3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1E10F-B16F-4BC3-A7DF-6B39ABD1A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69F01-6040-4B6C-81A9-B2178599B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FD44-39B5-4FC1-88DA-96F72889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67FA8-14A0-49D3-91E2-C0A4615C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D415-FA60-40DD-8F06-04D564BF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2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AB588-51FD-47BB-A798-E94FB2C1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B560-ECD6-498B-8102-874E6755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1ED59-4579-4C69-90B4-2655B8F2F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1E985-F6AE-4013-B514-7AFD76895FA7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DDB75-FA0A-4365-9FF9-4190D49D0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E5B0-8412-4D73-8379-AB0DD718F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F438-314D-4A8B-8FE2-F334814A7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5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57B4-80BA-4B2E-8612-3B0DE3390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Parmonic</a:t>
            </a:r>
            <a:r>
              <a:rPr lang="en-US" dirty="0"/>
              <a:t> Interview </a:t>
            </a:r>
            <a:r>
              <a:rPr lang="en-US" dirty="0" err="1"/>
              <a:t>quetsions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FA00C-C2B2-4BF9-95B2-4A84AFEE9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0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FBAA-D0E6-4E49-B3E5-19DD0960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54252" cy="1097032"/>
          </a:xfrm>
        </p:spPr>
        <p:txBody>
          <a:bodyPr/>
          <a:lstStyle/>
          <a:p>
            <a:r>
              <a:rPr lang="en-US" dirty="0"/>
              <a:t>Q3)DDD for Single Entry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7452-3926-47A4-A1B8-967685183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43" y="1406940"/>
            <a:ext cx="10791687" cy="50859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9AD822-FFB3-4C96-8A18-A6AA92106580}"/>
              </a:ext>
            </a:extLst>
          </p:cNvPr>
          <p:cNvSpPr/>
          <p:nvPr/>
        </p:nvSpPr>
        <p:spPr>
          <a:xfrm>
            <a:off x="3025913" y="2155687"/>
            <a:ext cx="1709530" cy="843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42F234-A622-489D-8622-22D70168BF47}"/>
              </a:ext>
            </a:extLst>
          </p:cNvPr>
          <p:cNvSpPr/>
          <p:nvPr/>
        </p:nvSpPr>
        <p:spPr>
          <a:xfrm>
            <a:off x="2953026" y="4533487"/>
            <a:ext cx="1228035" cy="94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ABAA12-8422-48D0-9823-2ABE5F46DCAD}"/>
              </a:ext>
            </a:extLst>
          </p:cNvPr>
          <p:cNvSpPr/>
          <p:nvPr/>
        </p:nvSpPr>
        <p:spPr>
          <a:xfrm>
            <a:off x="7407964" y="3877434"/>
            <a:ext cx="1046921" cy="95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E01BE1-3D5E-4336-96FE-66B27F44C4B2}"/>
              </a:ext>
            </a:extLst>
          </p:cNvPr>
          <p:cNvSpPr/>
          <p:nvPr/>
        </p:nvSpPr>
        <p:spPr>
          <a:xfrm>
            <a:off x="4861891" y="5483226"/>
            <a:ext cx="2239617" cy="749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Balance Sheet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C2893B-96B8-4B41-B95A-5B1ECFA5FAD7}"/>
              </a:ext>
            </a:extLst>
          </p:cNvPr>
          <p:cNvCxnSpPr>
            <a:cxnSpLocks/>
          </p:cNvCxnSpPr>
          <p:nvPr/>
        </p:nvCxnSpPr>
        <p:spPr>
          <a:xfrm flipH="1">
            <a:off x="2164522" y="2632765"/>
            <a:ext cx="861391" cy="122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7A097F-22A9-408B-AA8C-E31BA55759CC}"/>
              </a:ext>
            </a:extLst>
          </p:cNvPr>
          <p:cNvCxnSpPr>
            <a:cxnSpLocks/>
          </p:cNvCxnSpPr>
          <p:nvPr/>
        </p:nvCxnSpPr>
        <p:spPr>
          <a:xfrm>
            <a:off x="2038626" y="4406417"/>
            <a:ext cx="898939" cy="47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0F0D68-F981-43D9-8933-CE051765DD71}"/>
              </a:ext>
            </a:extLst>
          </p:cNvPr>
          <p:cNvSpPr/>
          <p:nvPr/>
        </p:nvSpPr>
        <p:spPr>
          <a:xfrm>
            <a:off x="1537252" y="3858592"/>
            <a:ext cx="1647687" cy="60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Product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160FB8-005B-427B-B4CB-968EE2DC15C0}"/>
              </a:ext>
            </a:extLst>
          </p:cNvPr>
          <p:cNvCxnSpPr>
            <a:cxnSpLocks/>
          </p:cNvCxnSpPr>
          <p:nvPr/>
        </p:nvCxnSpPr>
        <p:spPr>
          <a:xfrm>
            <a:off x="4181061" y="5008356"/>
            <a:ext cx="1391755" cy="44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ECC08BE-A77A-495E-BB3F-B257B91C318C}"/>
              </a:ext>
            </a:extLst>
          </p:cNvPr>
          <p:cNvSpPr/>
          <p:nvPr/>
        </p:nvSpPr>
        <p:spPr>
          <a:xfrm>
            <a:off x="5707268" y="3191566"/>
            <a:ext cx="1859722" cy="503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 Product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73BC8B-1DEA-4448-991B-AB9BF8801D9A}"/>
              </a:ext>
            </a:extLst>
          </p:cNvPr>
          <p:cNvCxnSpPr>
            <a:cxnSpLocks/>
          </p:cNvCxnSpPr>
          <p:nvPr/>
        </p:nvCxnSpPr>
        <p:spPr>
          <a:xfrm>
            <a:off x="4664765" y="2637529"/>
            <a:ext cx="1316934" cy="52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3A8A84-D513-4E0F-9762-A6D1E4D7FEFD}"/>
              </a:ext>
            </a:extLst>
          </p:cNvPr>
          <p:cNvCxnSpPr>
            <a:cxnSpLocks/>
          </p:cNvCxnSpPr>
          <p:nvPr/>
        </p:nvCxnSpPr>
        <p:spPr>
          <a:xfrm>
            <a:off x="6737073" y="3727314"/>
            <a:ext cx="670891" cy="28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65E288-8DFC-43EC-BBB6-C5320A601A3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822122" y="4831591"/>
            <a:ext cx="2109303" cy="61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5B0FA62-4080-4596-BBB0-3BEC211BCA8B}"/>
              </a:ext>
            </a:extLst>
          </p:cNvPr>
          <p:cNvSpPr/>
          <p:nvPr/>
        </p:nvSpPr>
        <p:spPr>
          <a:xfrm>
            <a:off x="8697843" y="5483226"/>
            <a:ext cx="1669774" cy="520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Balance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F2D84D-B2A1-4D4A-A158-3522BDB77BC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101508" y="5858152"/>
            <a:ext cx="1596335" cy="3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D30596-308D-414D-993A-B425E5DDB3B8}"/>
              </a:ext>
            </a:extLst>
          </p:cNvPr>
          <p:cNvCxnSpPr/>
          <p:nvPr/>
        </p:nvCxnSpPr>
        <p:spPr>
          <a:xfrm>
            <a:off x="4223026" y="3016251"/>
            <a:ext cx="4474817" cy="258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1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01D6-3D9E-4782-9724-66856C4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81974" cy="876162"/>
          </a:xfrm>
        </p:spPr>
        <p:txBody>
          <a:bodyPr>
            <a:normAutofit fontScale="90000"/>
          </a:bodyPr>
          <a:lstStyle/>
          <a:p>
            <a:r>
              <a:rPr lang="en-US" dirty="0"/>
              <a:t>Q4)Design Microservice For Single Entry Ledger</a:t>
            </a:r>
          </a:p>
        </p:txBody>
      </p:sp>
      <p:pic>
        <p:nvPicPr>
          <p:cNvPr id="5" name="Content Placeholder 4" descr="User with solid fill">
            <a:extLst>
              <a:ext uri="{FF2B5EF4-FFF2-40B4-BE49-F238E27FC236}">
                <a16:creationId xmlns:a16="http://schemas.microsoft.com/office/drawing/2014/main" id="{F48787A5-696C-447C-9D77-8CBF24A32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276" y="2287167"/>
            <a:ext cx="914400" cy="9144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3130B0-4FD3-45B3-85F0-327404E6C796}"/>
              </a:ext>
            </a:extLst>
          </p:cNvPr>
          <p:cNvSpPr/>
          <p:nvPr/>
        </p:nvSpPr>
        <p:spPr>
          <a:xfrm>
            <a:off x="3690530" y="2366317"/>
            <a:ext cx="1530827" cy="876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GateWay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106CC-D53E-4D80-B9C9-1711D40BAEA1}"/>
              </a:ext>
            </a:extLst>
          </p:cNvPr>
          <p:cNvSpPr/>
          <p:nvPr/>
        </p:nvSpPr>
        <p:spPr>
          <a:xfrm>
            <a:off x="6860208" y="1956904"/>
            <a:ext cx="1700695" cy="72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Purchased Product(Credit)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AD995-4F34-4F5B-873B-FF6A9FAED6B5}"/>
              </a:ext>
            </a:extLst>
          </p:cNvPr>
          <p:cNvSpPr/>
          <p:nvPr/>
        </p:nvSpPr>
        <p:spPr>
          <a:xfrm>
            <a:off x="6860209" y="4108174"/>
            <a:ext cx="1643269" cy="720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Sold Product(Debit)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5F3D5D-8AA5-4991-AC83-ADDD19A99DD7}"/>
              </a:ext>
            </a:extLst>
          </p:cNvPr>
          <p:cNvSpPr/>
          <p:nvPr/>
        </p:nvSpPr>
        <p:spPr>
          <a:xfrm>
            <a:off x="9519478" y="3114261"/>
            <a:ext cx="1590261" cy="57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ACFCA-7922-4E2C-B1BF-B6F816DD571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204278" y="2804398"/>
            <a:ext cx="1486252" cy="7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ED8286-FB2F-4165-98FD-BEC51BFACF41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 flipV="1">
            <a:off x="5221357" y="2316922"/>
            <a:ext cx="1638851" cy="48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1B8CCC-BBB4-431D-9A90-5085657DCEC7}"/>
              </a:ext>
            </a:extLst>
          </p:cNvPr>
          <p:cNvCxnSpPr>
            <a:stCxn id="6" idx="6"/>
          </p:cNvCxnSpPr>
          <p:nvPr/>
        </p:nvCxnSpPr>
        <p:spPr>
          <a:xfrm>
            <a:off x="5221357" y="2804398"/>
            <a:ext cx="2005495" cy="130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ADD1BA-26A9-4DD2-900A-B5720665366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560903" y="2316922"/>
            <a:ext cx="1258958" cy="76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2D13C8-5F5E-4327-B767-B821EF7C03E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503478" y="3723862"/>
            <a:ext cx="1431235" cy="74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FD26252-62B5-47A3-BE3F-F0677347E230}"/>
              </a:ext>
            </a:extLst>
          </p:cNvPr>
          <p:cNvSpPr/>
          <p:nvPr/>
        </p:nvSpPr>
        <p:spPr>
          <a:xfrm>
            <a:off x="9934713" y="5128591"/>
            <a:ext cx="1334052" cy="678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21CBE6-3B11-4D13-B151-0B2F2D807472}"/>
              </a:ext>
            </a:extLst>
          </p:cNvPr>
          <p:cNvCxnSpPr>
            <a:stCxn id="9" idx="2"/>
            <a:endCxn id="23" idx="0"/>
          </p:cNvCxnSpPr>
          <p:nvPr/>
        </p:nvCxnSpPr>
        <p:spPr>
          <a:xfrm>
            <a:off x="10314609" y="3692939"/>
            <a:ext cx="287130" cy="143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Smart Phone with solid fill">
            <a:extLst>
              <a:ext uri="{FF2B5EF4-FFF2-40B4-BE49-F238E27FC236}">
                <a16:creationId xmlns:a16="http://schemas.microsoft.com/office/drawing/2014/main" id="{28A20CCE-DAF7-40CF-8BE0-7BF8800E9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9739" y="546762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07E58B-C92A-42BA-BB28-A0C09BE23865}"/>
              </a:ext>
            </a:extLst>
          </p:cNvPr>
          <p:cNvSpPr txBox="1"/>
          <p:nvPr/>
        </p:nvSpPr>
        <p:spPr>
          <a:xfrm>
            <a:off x="5959061" y="2089426"/>
            <a:ext cx="119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D5A8A-C3E1-4F47-8303-58A6F0CF3867}"/>
              </a:ext>
            </a:extLst>
          </p:cNvPr>
          <p:cNvSpPr txBox="1"/>
          <p:nvPr/>
        </p:nvSpPr>
        <p:spPr>
          <a:xfrm>
            <a:off x="8675758" y="3244334"/>
            <a:ext cx="108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B1405-32DE-43D0-8DBB-170CC0291277}"/>
              </a:ext>
            </a:extLst>
          </p:cNvPr>
          <p:cNvSpPr txBox="1"/>
          <p:nvPr/>
        </p:nvSpPr>
        <p:spPr>
          <a:xfrm>
            <a:off x="6016486" y="4364383"/>
            <a:ext cx="94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D4A511-C4E2-407B-8721-F0E93E77061C}"/>
              </a:ext>
            </a:extLst>
          </p:cNvPr>
          <p:cNvSpPr txBox="1"/>
          <p:nvPr/>
        </p:nvSpPr>
        <p:spPr>
          <a:xfrm>
            <a:off x="9020314" y="5467626"/>
            <a:ext cx="103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8DCA68-FD64-4056-9A0D-41DF7CDBD2EA}"/>
              </a:ext>
            </a:extLst>
          </p:cNvPr>
          <p:cNvSpPr txBox="1"/>
          <p:nvPr/>
        </p:nvSpPr>
        <p:spPr>
          <a:xfrm>
            <a:off x="8759687" y="2023165"/>
            <a:ext cx="200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Get(){Parameter : </a:t>
            </a:r>
            <a:r>
              <a:rPr lang="en-US" dirty="0" err="1"/>
              <a:t>carddetails</a:t>
            </a:r>
            <a:r>
              <a:rPr lang="en-US" dirty="0"/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9D1D3F-9F30-4843-811E-C06F77639937}"/>
              </a:ext>
            </a:extLst>
          </p:cNvPr>
          <p:cNvSpPr txBox="1"/>
          <p:nvPr/>
        </p:nvSpPr>
        <p:spPr>
          <a:xfrm>
            <a:off x="7142923" y="4778322"/>
            <a:ext cx="267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Get(){</a:t>
            </a:r>
            <a:r>
              <a:rPr lang="en-US" dirty="0" err="1"/>
              <a:t>Parameter:Customer</a:t>
            </a:r>
            <a:r>
              <a:rPr lang="en-US" dirty="0"/>
              <a:t> </a:t>
            </a:r>
            <a:r>
              <a:rPr lang="en-US" dirty="0" err="1"/>
              <a:t>carddetails</a:t>
            </a:r>
            <a:r>
              <a:rPr lang="en-US" dirty="0"/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7C6C8E-55B6-4E82-BD50-A0602152EE63}"/>
              </a:ext>
            </a:extLst>
          </p:cNvPr>
          <p:cNvSpPr txBox="1"/>
          <p:nvPr/>
        </p:nvSpPr>
        <p:spPr>
          <a:xfrm>
            <a:off x="10186504" y="3858591"/>
            <a:ext cx="2884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Post(){</a:t>
            </a:r>
            <a:r>
              <a:rPr lang="en-US" dirty="0" err="1"/>
              <a:t>parameter:carddetails,customerdetails,debit</a:t>
            </a:r>
            <a:r>
              <a:rPr lang="en-US" dirty="0"/>
              <a:t>/credit}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6EF479-DC73-47C2-AA24-50AA2D937CF4}"/>
              </a:ext>
            </a:extLst>
          </p:cNvPr>
          <p:cNvSpPr/>
          <p:nvPr/>
        </p:nvSpPr>
        <p:spPr>
          <a:xfrm>
            <a:off x="3498574" y="4973983"/>
            <a:ext cx="1868556" cy="53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Balance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A7E043-3853-4268-ADFB-C750E9BB0FCA}"/>
              </a:ext>
            </a:extLst>
          </p:cNvPr>
          <p:cNvCxnSpPr>
            <a:stCxn id="6" idx="4"/>
            <a:endCxn id="47" idx="0"/>
          </p:cNvCxnSpPr>
          <p:nvPr/>
        </p:nvCxnSpPr>
        <p:spPr>
          <a:xfrm flipH="1">
            <a:off x="4432852" y="3242479"/>
            <a:ext cx="23092" cy="173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996120-E823-400B-9115-A096E3A17382}"/>
              </a:ext>
            </a:extLst>
          </p:cNvPr>
          <p:cNvSpPr txBox="1"/>
          <p:nvPr/>
        </p:nvSpPr>
        <p:spPr>
          <a:xfrm>
            <a:off x="2606260" y="5261113"/>
            <a:ext cx="3410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Get(</a:t>
            </a:r>
            <a:r>
              <a:rPr lang="en-US" dirty="0" err="1"/>
              <a:t>Carddetails</a:t>
            </a:r>
            <a:r>
              <a:rPr lang="en-US" dirty="0"/>
              <a:t>)</a:t>
            </a:r>
          </a:p>
          <a:p>
            <a:r>
              <a:rPr lang="en-US" dirty="0"/>
              <a:t>{Returns Current Balance amount}</a:t>
            </a:r>
          </a:p>
        </p:txBody>
      </p:sp>
    </p:spTree>
    <p:extLst>
      <p:ext uri="{BB962C8B-B14F-4D97-AF65-F5344CB8AC3E}">
        <p14:creationId xmlns:p14="http://schemas.microsoft.com/office/powerpoint/2010/main" val="215327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92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Parmonic Interview quetsions</vt:lpstr>
      <vt:lpstr>Q3)DDD for Single Entry Ledger</vt:lpstr>
      <vt:lpstr>Q4)Design Microservice For Single Entry Ledger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Mondal, Chandra</dc:creator>
  <cp:lastModifiedBy>Mondal, Chandra</cp:lastModifiedBy>
  <cp:revision>6</cp:revision>
  <dcterms:created xsi:type="dcterms:W3CDTF">2022-01-16T11:02:28Z</dcterms:created>
  <dcterms:modified xsi:type="dcterms:W3CDTF">2022-01-17T06:23:48Z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759c52-a6db-4813-b00f-5ea20e29646d_Enabled">
    <vt:lpwstr>true</vt:lpwstr>
  </property>
  <property fmtid="{D5CDD505-2E9C-101B-9397-08002B2CF9AE}" pid="3" name="MSIP_Label_34759c52-a6db-4813-b00f-5ea20e29646d_SetDate">
    <vt:lpwstr>2022-01-16T11:12:41Z</vt:lpwstr>
  </property>
  <property fmtid="{D5CDD505-2E9C-101B-9397-08002B2CF9AE}" pid="4" name="MSIP_Label_34759c52-a6db-4813-b00f-5ea20e29646d_Method">
    <vt:lpwstr>Privileged</vt:lpwstr>
  </property>
  <property fmtid="{D5CDD505-2E9C-101B-9397-08002B2CF9AE}" pid="5" name="MSIP_Label_34759c52-a6db-4813-b00f-5ea20e29646d_Name">
    <vt:lpwstr>Public</vt:lpwstr>
  </property>
  <property fmtid="{D5CDD505-2E9C-101B-9397-08002B2CF9AE}" pid="6" name="MSIP_Label_34759c52-a6db-4813-b00f-5ea20e29646d_SiteId">
    <vt:lpwstr>945c199a-83a2-4e80-9f8c-5a91be5752dd</vt:lpwstr>
  </property>
  <property fmtid="{D5CDD505-2E9C-101B-9397-08002B2CF9AE}" pid="7" name="MSIP_Label_34759c52-a6db-4813-b00f-5ea20e29646d_ActionId">
    <vt:lpwstr>009c186b-7539-4d4b-99b8-5e9baf69ae42</vt:lpwstr>
  </property>
  <property fmtid="{D5CDD505-2E9C-101B-9397-08002B2CF9AE}" pid="8" name="MSIP_Label_34759c52-a6db-4813-b00f-5ea20e29646d_ContentBits">
    <vt:lpwstr>0</vt:lpwstr>
  </property>
</Properties>
</file>