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65" autoAdjust="0"/>
    <p:restoredTop sz="94660"/>
  </p:normalViewPr>
  <p:slideViewPr>
    <p:cSldViewPr>
      <p:cViewPr varScale="1">
        <p:scale>
          <a:sx n="84" d="100"/>
          <a:sy n="84" d="100"/>
        </p:scale>
        <p:origin x="88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736" cy="497649"/>
          </a:xfrm>
          <a:prstGeom prst="rect">
            <a:avLst/>
          </a:prstGeom>
        </p:spPr>
        <p:txBody>
          <a:bodyPr vert="horz" lIns="80065" tIns="40032" rIns="80065" bIns="40032" rtlCol="0"/>
          <a:lstStyle>
            <a:lvl1pPr algn="l">
              <a:defRPr sz="1100"/>
            </a:lvl1pPr>
          </a:lstStyle>
          <a:p>
            <a:r>
              <a:rPr lang="en-IN" smtClean="0"/>
              <a:t>PAGE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899" y="0"/>
            <a:ext cx="2929736" cy="497649"/>
          </a:xfrm>
          <a:prstGeom prst="rect">
            <a:avLst/>
          </a:prstGeom>
        </p:spPr>
        <p:txBody>
          <a:bodyPr vert="horz" lIns="80065" tIns="40032" rIns="80065" bIns="40032" rtlCol="0"/>
          <a:lstStyle>
            <a:lvl1pPr algn="r">
              <a:defRPr sz="1100"/>
            </a:lvl1pPr>
          </a:lstStyle>
          <a:p>
            <a:fld id="{B19AC1BD-CCFF-47B1-A36F-AE468A9C3ABB}" type="datetimeFigureOut">
              <a:rPr lang="en-US" smtClean="0"/>
              <a:pPr/>
              <a:t>12/19/2013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555"/>
            <a:ext cx="2929736" cy="497649"/>
          </a:xfrm>
          <a:prstGeom prst="rect">
            <a:avLst/>
          </a:prstGeom>
        </p:spPr>
        <p:txBody>
          <a:bodyPr vert="horz" lIns="80065" tIns="40032" rIns="80065" bIns="40032" rtlCol="0" anchor="b"/>
          <a:lstStyle>
            <a:lvl1pPr algn="l">
              <a:defRPr sz="11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899" y="9443555"/>
            <a:ext cx="2929736" cy="497649"/>
          </a:xfrm>
          <a:prstGeom prst="rect">
            <a:avLst/>
          </a:prstGeom>
        </p:spPr>
        <p:txBody>
          <a:bodyPr vert="horz" lIns="80065" tIns="40032" rIns="80065" bIns="40032" rtlCol="0" anchor="b"/>
          <a:lstStyle>
            <a:lvl1pPr algn="r">
              <a:defRPr sz="1100"/>
            </a:lvl1pPr>
          </a:lstStyle>
          <a:p>
            <a:fld id="{937308EF-9B91-4D6D-94B6-828DA0CE45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43641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736" cy="497649"/>
          </a:xfrm>
          <a:prstGeom prst="rect">
            <a:avLst/>
          </a:prstGeom>
        </p:spPr>
        <p:txBody>
          <a:bodyPr vert="horz" lIns="80065" tIns="40032" rIns="80065" bIns="40032" rtlCol="0"/>
          <a:lstStyle>
            <a:lvl1pPr algn="l">
              <a:defRPr sz="1100"/>
            </a:lvl1pPr>
          </a:lstStyle>
          <a:p>
            <a:r>
              <a:rPr lang="en-IN" smtClean="0"/>
              <a:t>PAGE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899" y="0"/>
            <a:ext cx="2929736" cy="497649"/>
          </a:xfrm>
          <a:prstGeom prst="rect">
            <a:avLst/>
          </a:prstGeom>
        </p:spPr>
        <p:txBody>
          <a:bodyPr vert="horz" lIns="80065" tIns="40032" rIns="80065" bIns="40032" rtlCol="0"/>
          <a:lstStyle>
            <a:lvl1pPr algn="r">
              <a:defRPr sz="1100"/>
            </a:lvl1pPr>
          </a:lstStyle>
          <a:p>
            <a:fld id="{DF332912-9632-4497-BFF5-54CB43C108EB}" type="datetimeFigureOut">
              <a:rPr lang="en-US" smtClean="0"/>
              <a:t>12/19/2013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3763" y="744538"/>
            <a:ext cx="4973637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0065" tIns="40032" rIns="80065" bIns="40032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5505" y="4722432"/>
            <a:ext cx="5410153" cy="4474917"/>
          </a:xfrm>
          <a:prstGeom prst="rect">
            <a:avLst/>
          </a:prstGeom>
        </p:spPr>
        <p:txBody>
          <a:bodyPr vert="horz" lIns="80065" tIns="40032" rIns="80065" bIns="400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555"/>
            <a:ext cx="2929736" cy="497649"/>
          </a:xfrm>
          <a:prstGeom prst="rect">
            <a:avLst/>
          </a:prstGeom>
        </p:spPr>
        <p:txBody>
          <a:bodyPr vert="horz" lIns="80065" tIns="40032" rIns="80065" bIns="40032" rtlCol="0" anchor="b"/>
          <a:lstStyle>
            <a:lvl1pPr algn="l">
              <a:defRPr sz="11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899" y="9443555"/>
            <a:ext cx="2929736" cy="497649"/>
          </a:xfrm>
          <a:prstGeom prst="rect">
            <a:avLst/>
          </a:prstGeom>
        </p:spPr>
        <p:txBody>
          <a:bodyPr vert="horz" lIns="80065" tIns="40032" rIns="80065" bIns="40032" rtlCol="0" anchor="b"/>
          <a:lstStyle>
            <a:lvl1pPr algn="r">
              <a:defRPr sz="1100"/>
            </a:lvl1pPr>
          </a:lstStyle>
          <a:p>
            <a:fld id="{6FA9080E-EBFB-49B5-8503-F7C2A5BF7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84000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1" name="click.wav"/>
          </p:stSnd>
        </p:sndAc>
      </p:transition>
    </mc:Choice>
    <mc:Fallback xmlns="">
      <p:transition spd="slow" advTm="150000">
        <p:sndAc>
          <p:stSnd>
            <p:snd r:embed="rId3" name="click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1" name="click.wav"/>
          </p:stSnd>
        </p:sndAc>
      </p:transition>
    </mc:Choice>
    <mc:Fallback xmlns="">
      <p:transition spd="slow" advTm="150000">
        <p:sndAc>
          <p:stSnd>
            <p:snd r:embed="rId3" name="click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1" name="click.wav"/>
          </p:stSnd>
        </p:sndAc>
      </p:transition>
    </mc:Choice>
    <mc:Fallback xmlns="">
      <p:transition spd="slow" advTm="150000">
        <p:sndAc>
          <p:stSnd>
            <p:snd r:embed="rId3" name="click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1" name="click.wav"/>
          </p:stSnd>
        </p:sndAc>
      </p:transition>
    </mc:Choice>
    <mc:Fallback xmlns="">
      <p:transition spd="slow" advTm="150000">
        <p:sndAc>
          <p:stSnd>
            <p:snd r:embed="rId3" name="click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1" name="click.wav"/>
          </p:stSnd>
        </p:sndAc>
      </p:transition>
    </mc:Choice>
    <mc:Fallback xmlns="">
      <p:transition spd="slow" advTm="150000">
        <p:sndAc>
          <p:stSnd>
            <p:snd r:embed="rId3" name="click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1" name="click.wav"/>
          </p:stSnd>
        </p:sndAc>
      </p:transition>
    </mc:Choice>
    <mc:Fallback xmlns="">
      <p:transition spd="slow" advTm="150000">
        <p:sndAc>
          <p:stSnd>
            <p:snd r:embed="rId3" name="click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1" name="click.wav"/>
          </p:stSnd>
        </p:sndAc>
      </p:transition>
    </mc:Choice>
    <mc:Fallback xmlns="">
      <p:transition spd="slow" advTm="150000">
        <p:sndAc>
          <p:stSnd>
            <p:snd r:embed="rId3" name="click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1" name="click.wav"/>
          </p:stSnd>
        </p:sndAc>
      </p:transition>
    </mc:Choice>
    <mc:Fallback xmlns="">
      <p:transition spd="slow" advTm="150000">
        <p:sndAc>
          <p:stSnd>
            <p:snd r:embed="rId3" name="click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1" name="click.wav"/>
          </p:stSnd>
        </p:sndAc>
      </p:transition>
    </mc:Choice>
    <mc:Fallback xmlns="">
      <p:transition spd="slow" advTm="150000">
        <p:sndAc>
          <p:stSnd>
            <p:snd r:embed="rId3" name="click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1" name="click.wav"/>
          </p:stSnd>
        </p:sndAc>
      </p:transition>
    </mc:Choice>
    <mc:Fallback xmlns="">
      <p:transition spd="slow" advTm="150000">
        <p:sndAc>
          <p:stSnd>
            <p:snd r:embed="rId3" name="click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1" name="click.wav"/>
          </p:stSnd>
        </p:sndAc>
      </p:transition>
    </mc:Choice>
    <mc:Fallback xmlns="">
      <p:transition spd="slow" advTm="150000">
        <p:sndAc>
          <p:stSnd>
            <p:snd r:embed="rId3" name="click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13" name="click.wav"/>
          </p:stSnd>
        </p:sndAc>
      </p:transition>
    </mc:Choice>
    <mc:Fallback xmlns="">
      <p:transition spd="slow" advTm="150000">
        <p:sndAc>
          <p:stSnd>
            <p:snd r:embed="rId14" name="click.wav"/>
          </p:stSnd>
        </p:sndAc>
      </p:transition>
    </mc:Fallback>
  </mc:AlternateContent>
  <p:hf sldNum="0" hdr="0" ftr="0" dt="0"/>
  <p:txStyles>
    <p:titleStyle>
      <a:lvl1pPr algn="ctr" defTabSz="514350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622" y="1214754"/>
            <a:ext cx="5488074" cy="2227748"/>
          </a:xfrm>
        </p:spPr>
        <p:txBody>
          <a:bodyPr>
            <a:normAutofit fontScale="92500" lnSpcReduction="20000"/>
          </a:bodyPr>
          <a:lstStyle/>
          <a:p>
            <a:r>
              <a:rPr lang="en-GB" sz="4331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en-GB" sz="4331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SRT- IV </a:t>
            </a:r>
            <a:endParaRPr lang="en-GB" dirty="0"/>
          </a:p>
          <a:p>
            <a:r>
              <a:rPr lang="en-GB" sz="2700" b="1" dirty="0">
                <a:solidFill>
                  <a:srgbClr val="00B0F0"/>
                </a:solidFill>
              </a:rPr>
              <a:t>No Of  Questions : 60</a:t>
            </a:r>
          </a:p>
          <a:p>
            <a:endParaRPr lang="en-GB" sz="2700" b="1" dirty="0">
              <a:solidFill>
                <a:srgbClr val="00B0F0"/>
              </a:solidFill>
            </a:endParaRPr>
          </a:p>
          <a:p>
            <a:pPr marL="1971675" lvl="6" indent="-428625" algn="l">
              <a:buFont typeface="Arial" panose="020B0604020202020204" pitchFamily="34" charset="0"/>
              <a:buChar char="•"/>
            </a:pPr>
            <a:r>
              <a:rPr lang="en-GB" sz="2025" b="1" dirty="0">
                <a:solidFill>
                  <a:srgbClr val="00B0F0"/>
                </a:solidFill>
              </a:rPr>
              <a:t>Time : 15 Minutes</a:t>
            </a:r>
          </a:p>
          <a:p>
            <a:pPr marL="1971675" lvl="6" indent="-428625" algn="l">
              <a:buFont typeface="Arial" panose="020B0604020202020204" pitchFamily="34" charset="0"/>
              <a:buChar char="•"/>
            </a:pPr>
            <a:r>
              <a:rPr lang="en-GB" sz="2025" b="1" dirty="0">
                <a:solidFill>
                  <a:srgbClr val="00B0F0"/>
                </a:solidFill>
              </a:rPr>
              <a:t>1 Slide ( 5 Questions) : 2.30 Minutes</a:t>
            </a:r>
          </a:p>
        </p:txBody>
      </p:sp>
    </p:spTree>
    <p:extLst>
      <p:ext uri="{BB962C8B-B14F-4D97-AF65-F5344CB8AC3E}">
        <p14:creationId xmlns:p14="http://schemas.microsoft.com/office/powerpoint/2010/main" val="391497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43808" y="0"/>
            <a:ext cx="3604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SRT – IV( </a:t>
            </a:r>
            <a:r>
              <a:rPr lang="en-GB" sz="2400" b="1" dirty="0" err="1">
                <a:solidFill>
                  <a:srgbClr val="FF0000"/>
                </a:solidFill>
              </a:rPr>
              <a:t>Que</a:t>
            </a:r>
            <a:r>
              <a:rPr lang="en-GB" sz="2400" b="1" dirty="0">
                <a:solidFill>
                  <a:srgbClr val="FF0000"/>
                </a:solidFill>
              </a:rPr>
              <a:t> No : 1 to 10 )</a:t>
            </a:r>
          </a:p>
        </p:txBody>
      </p:sp>
      <p:sp>
        <p:nvSpPr>
          <p:cNvPr id="4" name="Rectangle 3"/>
          <p:cNvSpPr/>
          <p:nvPr/>
        </p:nvSpPr>
        <p:spPr>
          <a:xfrm>
            <a:off x="376561" y="431541"/>
            <a:ext cx="8424936" cy="6127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">
              <a:spcAft>
                <a:spcPts val="0"/>
              </a:spcAft>
              <a:tabLst>
                <a:tab pos="7082155" algn="l"/>
              </a:tabLs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1) You are driving a car on highway at full speed suddenly brakes fail. You.....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GB" dirty="0"/>
          </a:p>
          <a:p>
            <a:pPr marL="71755">
              <a:spcAft>
                <a:spcPts val="0"/>
              </a:spcAft>
              <a:tabLst>
                <a:tab pos="4948555" algn="l"/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				</a:t>
            </a:r>
            <a:endParaRPr lang="en-GB" dirty="0"/>
          </a:p>
          <a:p>
            <a:pPr marL="71755">
              <a:spcAft>
                <a:spcPts val="0"/>
              </a:spcAft>
              <a:tabLst>
                <a:tab pos="6777355" algn="l"/>
                <a:tab pos="7082155" algn="l"/>
              </a:tabLs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2) Light in your colony suddenly goes off due to rain n storm. You..........</a:t>
            </a:r>
            <a:endParaRPr lang="en-GB" dirty="0"/>
          </a:p>
          <a:p>
            <a:pPr marL="71755">
              <a:spcAft>
                <a:spcPts val="0"/>
              </a:spcAft>
              <a:tabLst>
                <a:tab pos="4948555" algn="l"/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</a:t>
            </a:r>
            <a:endParaRPr lang="en-GB" dirty="0"/>
          </a:p>
          <a:p>
            <a:pPr marL="71755">
              <a:spcAft>
                <a:spcPts val="0"/>
              </a:spcAft>
              <a:tabLst>
                <a:tab pos="6472555" algn="l"/>
                <a:tab pos="6777355" algn="l"/>
                <a:tab pos="7082155" algn="l"/>
              </a:tabLs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3) You are in train &amp; lost your purse with money. You……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GB" dirty="0"/>
          </a:p>
          <a:p>
            <a:pPr marL="71755">
              <a:spcAft>
                <a:spcPts val="0"/>
              </a:spcAft>
              <a:tabLst>
                <a:tab pos="4948555" algn="l"/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endParaRPr lang="en-GB" dirty="0"/>
          </a:p>
          <a:p>
            <a:pPr marL="71755">
              <a:spcAft>
                <a:spcPts val="0"/>
              </a:spcAft>
              <a:tabLst>
                <a:tab pos="6472555" algn="l"/>
                <a:tab pos="6777355" algn="l"/>
                <a:tab pos="7082155" algn="l"/>
              </a:tabLs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4) You are travelling by bus engine catches fire. You…..</a:t>
            </a:r>
            <a:endParaRPr lang="en-GB" dirty="0"/>
          </a:p>
          <a:p>
            <a:pPr marL="71755">
              <a:spcAft>
                <a:spcPts val="0"/>
              </a:spcAft>
              <a:tabLst>
                <a:tab pos="4948555" algn="l"/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endParaRPr lang="en-GB" dirty="0"/>
          </a:p>
          <a:p>
            <a:pPr marL="71755">
              <a:spcAft>
                <a:spcPts val="0"/>
              </a:spcAft>
              <a:tabLst>
                <a:tab pos="6472555" algn="l"/>
                <a:tab pos="6777355" algn="l"/>
                <a:tab pos="7082155" algn="l"/>
              </a:tabLs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5) </a:t>
            </a:r>
            <a:r>
              <a:rPr lang="en-GB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Mr.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X doesn't agree with points put forward by you.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GB" dirty="0"/>
          </a:p>
          <a:p>
            <a:pPr marL="71755">
              <a:spcAft>
                <a:spcPts val="0"/>
              </a:spcAft>
              <a:tabLst>
                <a:tab pos="4948555" algn="l"/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endParaRPr lang="en-GB" dirty="0"/>
          </a:p>
          <a:p>
            <a:pPr marL="71755">
              <a:spcAft>
                <a:spcPts val="0"/>
              </a:spcAft>
              <a:tabLst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6) Your friend dies in a drowning tragedy. You…….</a:t>
            </a:r>
            <a:endParaRPr lang="en-GB" dirty="0"/>
          </a:p>
          <a:p>
            <a:pPr marL="71755">
              <a:lnSpc>
                <a:spcPct val="107000"/>
              </a:lnSpc>
              <a:spcAft>
                <a:spcPts val="0"/>
              </a:spcAft>
              <a:tabLst>
                <a:tab pos="4948555" algn="l"/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lnSpc>
                <a:spcPct val="107000"/>
              </a:lnSpc>
              <a:spcAft>
                <a:spcPts val="0"/>
              </a:spcAft>
              <a:tabLst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7) In The Company of strangers you feel............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lnSpc>
                <a:spcPct val="107000"/>
              </a:lnSpc>
              <a:spcAft>
                <a:spcPts val="0"/>
              </a:spcAft>
              <a:tabLst>
                <a:tab pos="4948555" algn="l"/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8) You opposed strike in college and you are beaten up by strikers (your colleagues). You……. 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lnSpc>
                <a:spcPct val="107000"/>
              </a:lnSpc>
              <a:spcAft>
                <a:spcPts val="0"/>
              </a:spcAft>
              <a:tabLst>
                <a:tab pos="4948555" algn="l"/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9) You had a hot discussion with your friend on certain point. Later u found that your friend was 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lnSpc>
                <a:spcPct val="107000"/>
              </a:lnSpc>
              <a:spcAft>
                <a:spcPts val="0"/>
              </a:spcAft>
              <a:tabLst>
                <a:tab pos="4948555" algn="l"/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correct.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lnSpc>
                <a:spcPct val="107000"/>
              </a:lnSpc>
              <a:spcAft>
                <a:spcPts val="0"/>
              </a:spcAft>
              <a:tabLst>
                <a:tab pos="4948555" algn="l"/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10) Your joke was well meant but still your friend became angry. You…….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5480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3" name="click.wav"/>
          </p:stSnd>
        </p:sndAc>
      </p:transition>
    </mc:Choice>
    <mc:Fallback xmlns="">
      <p:transition spd="slow" advTm="150000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45886" y="-27384"/>
            <a:ext cx="2691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SRT – IV( </a:t>
            </a:r>
            <a:r>
              <a:rPr lang="en-GB" b="1" dirty="0" err="1">
                <a:solidFill>
                  <a:srgbClr val="FF0000"/>
                </a:solidFill>
              </a:rPr>
              <a:t>Que</a:t>
            </a:r>
            <a:r>
              <a:rPr lang="en-GB" b="1" dirty="0">
                <a:solidFill>
                  <a:srgbClr val="FF0000"/>
                </a:solidFill>
              </a:rPr>
              <a:t> No : </a:t>
            </a:r>
            <a:r>
              <a:rPr lang="en-GB" b="1" dirty="0" smtClean="0">
                <a:solidFill>
                  <a:srgbClr val="FF0000"/>
                </a:solidFill>
              </a:rPr>
              <a:t>11 - 20)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3528" y="980728"/>
            <a:ext cx="82626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"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11) In free period u wanted to study but your friends were continuously disturbing you. you...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  <a:tabLst>
                <a:tab pos="4948555" algn="l"/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12)Some passenger shook you out of sleep and asked for some money because he was pick-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  <a:tabLst>
                <a:tab pos="4948555" algn="l"/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pocketed </a:t>
            </a: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  <a:tabLst>
                <a:tab pos="4948555" algn="l"/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  <a:tabLst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13) And with that ticket also gone......... 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  <a:tabLst>
                <a:tab pos="4948555" algn="l"/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  <a:tabLst>
                <a:tab pos="6472555" algn="l"/>
                <a:tab pos="6777355" algn="l"/>
                <a:tab pos="7082155" algn="l"/>
              </a:tabLs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14) You went to Nagaland &amp; some Naga’s confronted you.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  <a:tabLst>
                <a:tab pos="4948555" algn="l"/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  <a:tabLst>
                <a:tab pos="6472555" algn="l"/>
                <a:tab pos="6777355" algn="l"/>
                <a:tab pos="7082155" algn="l"/>
              </a:tabLs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15) You are given a job you not interested in. You……. 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  <a:tabLst>
                <a:tab pos="4948555" algn="l"/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16) The scooter you were driving dashed against a truck and you are thrown in to a ditch with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  <a:tabLst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serious wounds. 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  <a:tabLst>
                <a:tab pos="4948555" algn="l"/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  <a:tabLst>
                <a:tab pos="6777355" algn="l"/>
                <a:tab pos="7082155" algn="l"/>
              </a:tabLs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17) You did something wrong what you shouldn't have done. You……..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  <a:tabLst>
                <a:tab pos="4948555" algn="l"/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  <a:tabLst>
                <a:tab pos="6777355" algn="l"/>
                <a:tab pos="7082155" algn="l"/>
              </a:tabLs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18) You are a horse rider. Once the horse went out of control. You……..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  <a:tabLst>
                <a:tab pos="4948555" algn="l"/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  <a:tabLst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19) In a fit of anger your friend hit you. You……..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  <a:tabLst>
                <a:tab pos="4948555" algn="l"/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20) While hunting you and your brother lost way in dark (night) in jungle and you have no light.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You……..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7769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2" name="click.wav"/>
          </p:stSnd>
        </p:sndAc>
      </p:transition>
    </mc:Choice>
    <mc:Fallback xmlns="">
      <p:transition spd="slow" advTm="150000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19872" y="-36676"/>
            <a:ext cx="287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SRT – IV( </a:t>
            </a:r>
            <a:r>
              <a:rPr lang="en-GB" b="1" dirty="0" err="1">
                <a:solidFill>
                  <a:srgbClr val="FF0000"/>
                </a:solidFill>
              </a:rPr>
              <a:t>Que</a:t>
            </a:r>
            <a:r>
              <a:rPr lang="en-GB" b="1" dirty="0">
                <a:solidFill>
                  <a:srgbClr val="FF0000"/>
                </a:solidFill>
              </a:rPr>
              <a:t> No : 21 to </a:t>
            </a:r>
            <a:r>
              <a:rPr lang="en-GB" b="1" dirty="0" smtClean="0">
                <a:solidFill>
                  <a:srgbClr val="FF0000"/>
                </a:solidFill>
              </a:rPr>
              <a:t>30 </a:t>
            </a:r>
            <a:r>
              <a:rPr lang="en-GB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392789" y="548680"/>
            <a:ext cx="892899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">
              <a:spcAft>
                <a:spcPts val="0"/>
              </a:spcAft>
              <a:tabLst>
                <a:tab pos="7082155" algn="l"/>
              </a:tabLs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21) In your village two leading parties got in conflict during </a:t>
            </a:r>
            <a:r>
              <a:rPr lang="en-GB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sarpanch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election.........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  <a:tabLst>
                <a:tab pos="4948555" algn="l"/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  <a:tabLst>
                <a:tab pos="7082155" algn="l"/>
              </a:tabLs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22) You are serving under two senior officers who always give conflicting orders..........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  <a:tabLst>
                <a:tab pos="4948555" algn="l"/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  <a:tabLst>
                <a:tab pos="6472555" algn="l"/>
                <a:tab pos="6777355" algn="l"/>
                <a:tab pos="7082155" algn="l"/>
              </a:tabLs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23) Whenever your opinion differs from others. You........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  <a:tabLst>
                <a:tab pos="4948555" algn="l"/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24) You were called for interview for a job you badly needed. But same day was your final 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  <a:tabLst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exam...............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  <a:tabLst>
                <a:tab pos="4948555" algn="l"/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  <a:tabLst>
                <a:tab pos="7082155" algn="l"/>
              </a:tabLs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25) You had boarded a wrong train and only two minutes were left for the right train to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  <a:tabLst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start..............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  <a:tabLst>
                <a:tab pos="4948555" algn="l"/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  <a:tabLst>
                <a:tab pos="6472555" algn="l"/>
                <a:tab pos="6777355" algn="l"/>
                <a:tab pos="7082155" algn="l"/>
              </a:tabLs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26) Generally people don't listen to his argument. He......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  <a:tabLst>
                <a:tab pos="4948555" algn="l"/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27) As cricket match was on, a fight suddenly started between the sympathizers </a:t>
            </a:r>
            <a:r>
              <a:rPr lang="en-GB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ofthe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rival team. As 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  <a:tabLst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the captain he.............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  <a:tabLst>
                <a:tab pos="4948555" algn="l"/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  <a:tabLst>
                <a:tab pos="6472555" algn="l"/>
                <a:tab pos="6777355" algn="l"/>
                <a:tab pos="7082155" algn="l"/>
              </a:tabLs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28) You saw a small boy pushing another into water pool.......... 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  <a:tabLst>
                <a:tab pos="4948555" algn="l"/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  <a:tabLst>
                <a:tab pos="6472555" algn="l"/>
                <a:tab pos="6777355" algn="l"/>
                <a:tab pos="7082155" algn="l"/>
              </a:tabLs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29) You fall seriously ill just before final exam. You……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  <a:tabLst>
                <a:tab pos="4948555" algn="l"/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30) While playing match he twisted his ankle badly……….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3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2" name="click.wav"/>
          </p:stSnd>
        </p:sndAc>
      </p:transition>
    </mc:Choice>
    <mc:Fallback xmlns="">
      <p:transition spd="slow" advTm="150000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91880" y="12292"/>
            <a:ext cx="282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SRT – IV( </a:t>
            </a:r>
            <a:r>
              <a:rPr lang="en-GB" b="1" dirty="0" err="1">
                <a:solidFill>
                  <a:srgbClr val="FF0000"/>
                </a:solidFill>
              </a:rPr>
              <a:t>Que</a:t>
            </a:r>
            <a:r>
              <a:rPr lang="en-GB" b="1" dirty="0">
                <a:solidFill>
                  <a:srgbClr val="FF0000"/>
                </a:solidFill>
              </a:rPr>
              <a:t> No : 31 to 40)</a:t>
            </a:r>
          </a:p>
        </p:txBody>
      </p:sp>
      <p:sp>
        <p:nvSpPr>
          <p:cNvPr id="2" name="Rectangle 1"/>
          <p:cNvSpPr/>
          <p:nvPr/>
        </p:nvSpPr>
        <p:spPr>
          <a:xfrm>
            <a:off x="179512" y="548680"/>
            <a:ext cx="8532440" cy="5875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">
              <a:lnSpc>
                <a:spcPct val="107000"/>
              </a:lnSpc>
              <a:spcAft>
                <a:spcPts val="0"/>
              </a:spcAft>
              <a:tabLst>
                <a:tab pos="7082155" algn="l"/>
              </a:tabLs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31) You are in cinema watching movie and theatre screen caught fire.............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lnSpc>
                <a:spcPct val="107000"/>
              </a:lnSpc>
              <a:spcAft>
                <a:spcPts val="0"/>
              </a:spcAft>
              <a:tabLst>
                <a:tab pos="4948555" algn="l"/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32) You were doing tuition ( weak financial condition )but as exam came nearer you found that You 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lnSpc>
                <a:spcPct val="107000"/>
              </a:lnSpc>
              <a:spcAft>
                <a:spcPts val="0"/>
              </a:spcAft>
              <a:tabLst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were poorly Prepared .................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lnSpc>
                <a:spcPct val="107000"/>
              </a:lnSpc>
              <a:spcAft>
                <a:spcPts val="0"/>
              </a:spcAft>
              <a:tabLst>
                <a:tab pos="4948555" algn="l"/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lnSpc>
                <a:spcPct val="107000"/>
              </a:lnSpc>
              <a:spcAft>
                <a:spcPts val="0"/>
              </a:spcAft>
              <a:tabLst>
                <a:tab pos="7082155" algn="l"/>
              </a:tabLs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33) While canvassing for a particular candidate in election you were threatened by opposition....................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lnSpc>
                <a:spcPct val="107000"/>
              </a:lnSpc>
              <a:spcAft>
                <a:spcPts val="0"/>
              </a:spcAft>
              <a:tabLst>
                <a:tab pos="4948555" algn="l"/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lnSpc>
                <a:spcPct val="107000"/>
              </a:lnSpc>
              <a:spcAft>
                <a:spcPts val="0"/>
              </a:spcAft>
              <a:tabLst>
                <a:tab pos="6777355" algn="l"/>
                <a:tab pos="7082155" algn="l"/>
              </a:tabLs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34) Severe drought conditions were prevailing in your district............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lnSpc>
                <a:spcPct val="107000"/>
              </a:lnSpc>
              <a:spcAft>
                <a:spcPts val="0"/>
              </a:spcAft>
              <a:tabLst>
                <a:tab pos="4948555" algn="l"/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35) You were going to examination hall and suddenly surrounded by 2 police man........... 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lnSpc>
                <a:spcPct val="107000"/>
              </a:lnSpc>
              <a:spcAft>
                <a:spcPts val="0"/>
              </a:spcAft>
              <a:tabLst>
                <a:tab pos="4948555" algn="l"/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lnSpc>
                <a:spcPct val="107000"/>
              </a:lnSpc>
              <a:spcAft>
                <a:spcPts val="0"/>
              </a:spcAft>
              <a:tabLst>
                <a:tab pos="7082155" algn="l"/>
              </a:tabLs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36) You recently joined active services and felt that you are given too much work......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lnSpc>
                <a:spcPct val="107000"/>
              </a:lnSpc>
              <a:spcAft>
                <a:spcPts val="0"/>
              </a:spcAft>
              <a:tabLst>
                <a:tab pos="4948555" algn="l"/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lnSpc>
                <a:spcPct val="107000"/>
              </a:lnSpc>
              <a:spcAft>
                <a:spcPts val="0"/>
              </a:spcAft>
              <a:tabLst>
                <a:tab pos="7082155" algn="l"/>
              </a:tabLs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37) You are travelling an auto which collides with a car and car driver starts beating auto 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lnSpc>
                <a:spcPct val="107000"/>
              </a:lnSpc>
              <a:spcAft>
                <a:spcPts val="0"/>
              </a:spcAft>
              <a:tabLst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driver....what you do 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lnSpc>
                <a:spcPct val="107000"/>
              </a:lnSpc>
              <a:spcAft>
                <a:spcPts val="0"/>
              </a:spcAft>
              <a:tabLst>
                <a:tab pos="4948555" algn="l"/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38) What happens when a person breaks a curfew and comes out.(or protests coming out) 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lnSpc>
                <a:spcPct val="107000"/>
              </a:lnSpc>
              <a:spcAft>
                <a:spcPts val="0"/>
              </a:spcAft>
              <a:tabLst>
                <a:tab pos="4948555" algn="l"/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lnSpc>
                <a:spcPct val="107000"/>
              </a:lnSpc>
              <a:spcAft>
                <a:spcPts val="0"/>
              </a:spcAft>
              <a:tabLst>
                <a:tab pos="7082155" algn="l"/>
              </a:tabLs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39) You were finding it hard to convince your friends over correctness of your stand 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lnSpc>
                <a:spcPct val="107000"/>
              </a:lnSpc>
              <a:spcAft>
                <a:spcPts val="0"/>
              </a:spcAft>
              <a:tabLst>
                <a:tab pos="4948555" algn="l"/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40) You were going for a walk and suddenly confronted by two gonads’ (You r empty handed).......... 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37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2" name="click.wav"/>
          </p:stSnd>
        </p:sndAc>
      </p:transition>
    </mc:Choice>
    <mc:Fallback xmlns="">
      <p:transition spd="slow" advTm="150000"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91880" y="116632"/>
            <a:ext cx="282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SRT – IV( </a:t>
            </a:r>
            <a:r>
              <a:rPr lang="en-GB" b="1" dirty="0" err="1">
                <a:solidFill>
                  <a:srgbClr val="FF0000"/>
                </a:solidFill>
              </a:rPr>
              <a:t>Que</a:t>
            </a:r>
            <a:r>
              <a:rPr lang="en-GB" b="1" dirty="0">
                <a:solidFill>
                  <a:srgbClr val="FF0000"/>
                </a:solidFill>
              </a:rPr>
              <a:t> No : </a:t>
            </a:r>
            <a:r>
              <a:rPr lang="en-GB" b="1" dirty="0" smtClean="0">
                <a:solidFill>
                  <a:srgbClr val="FF0000"/>
                </a:solidFill>
              </a:rPr>
              <a:t>41 </a:t>
            </a:r>
            <a:r>
              <a:rPr lang="en-GB" b="1" dirty="0" smtClean="0">
                <a:solidFill>
                  <a:srgbClr val="FF0000"/>
                </a:solidFill>
              </a:rPr>
              <a:t>to 50)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504" y="504290"/>
            <a:ext cx="892899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" algn="just" defTabSz="446088">
              <a:lnSpc>
                <a:spcPct val="150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41) The appointed day of his sister's wedding had arrived but his father was held up in U K. So </a:t>
            </a:r>
            <a:r>
              <a:rPr lang="en-GB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	he..............</a:t>
            </a:r>
            <a:endParaRPr lang="en-GB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55" algn="just">
              <a:lnSpc>
                <a:spcPct val="150000"/>
              </a:lnSpc>
              <a:spcAft>
                <a:spcPts val="0"/>
              </a:spcAft>
            </a:pPr>
            <a:r>
              <a:rPr lang="en-GB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42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 Due to cyclone his family lost all their possession and needed a fresh start. As the eldest son </a:t>
            </a:r>
            <a:r>
              <a:rPr lang="en-GB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he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........... </a:t>
            </a:r>
            <a:r>
              <a:rPr lang="en-GB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43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 On your 1stvisit to a snow bound area you saw a man being buried under snow. You …… 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 algn="just">
              <a:lnSpc>
                <a:spcPct val="150000"/>
              </a:lnSpc>
              <a:spcAft>
                <a:spcPts val="0"/>
              </a:spcAft>
            </a:pPr>
            <a:r>
              <a:rPr lang="en-GB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44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 You were not a good swimmer, still being persuaded by your friend you go for swimming in 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 algn="just">
              <a:lnSpc>
                <a:spcPct val="150000"/>
              </a:lnSpc>
              <a:spcAft>
                <a:spcPts val="0"/>
              </a:spcAft>
            </a:pPr>
            <a:r>
              <a:rPr lang="en-GB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river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. You stayed in shallow water your friend went mid stream and suddenly got caught in 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 algn="just">
              <a:lnSpc>
                <a:spcPct val="150000"/>
              </a:lnSpc>
              <a:spcAft>
                <a:spcPts val="0"/>
              </a:spcAft>
              <a:tabLst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 whirlpool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. You……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 algn="just">
              <a:lnSpc>
                <a:spcPct val="150000"/>
              </a:lnSpc>
              <a:spcAft>
                <a:spcPts val="0"/>
              </a:spcAft>
              <a:tabLst>
                <a:tab pos="4948555" algn="l"/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45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 The sea was very rough and it was night. Ship duty officer fell in sea while taking a round. What 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 algn="just">
              <a:lnSpc>
                <a:spcPct val="150000"/>
              </a:lnSpc>
              <a:spcAft>
                <a:spcPts val="0"/>
              </a:spcAft>
              <a:tabLst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you 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do……. 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 algn="just">
              <a:lnSpc>
                <a:spcPct val="150000"/>
              </a:lnSpc>
              <a:spcAft>
                <a:spcPts val="0"/>
              </a:spcAft>
              <a:tabLst>
                <a:tab pos="6472555" algn="l"/>
                <a:tab pos="6777355" algn="l"/>
                <a:tab pos="7082155" algn="l"/>
              </a:tabLs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46) Some people tried to harass his mother. So he</a:t>
            </a:r>
            <a:r>
              <a:rPr lang="en-GB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………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 algn="just">
              <a:lnSpc>
                <a:spcPct val="150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47) During blackout exercises, you were scout on duty. But one rich man was adamant on keeping 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 algn="just">
              <a:lnSpc>
                <a:spcPct val="150000"/>
              </a:lnSpc>
              <a:spcAft>
                <a:spcPts val="0"/>
              </a:spcAft>
              <a:tabLst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his 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lights on. 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 algn="just">
              <a:lnSpc>
                <a:spcPct val="150000"/>
              </a:lnSpc>
              <a:spcAft>
                <a:spcPts val="0"/>
              </a:spcAft>
              <a:tabLst>
                <a:tab pos="6777355" algn="l"/>
                <a:tab pos="7082155" algn="l"/>
              </a:tabLs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48) His father needed treatment and he was short of money. He</a:t>
            </a:r>
            <a:r>
              <a:rPr lang="en-GB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……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 algn="just">
              <a:lnSpc>
                <a:spcPct val="150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49) You had gone hunting with your friends. They were in forest and they could not be traced. </a:t>
            </a:r>
            <a:r>
              <a:rPr lang="en-GB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You……</a:t>
            </a:r>
          </a:p>
          <a:p>
            <a:pPr marL="71755" algn="just">
              <a:lnSpc>
                <a:spcPct val="150000"/>
              </a:lnSpc>
              <a:spcAft>
                <a:spcPts val="0"/>
              </a:spcAft>
            </a:pPr>
            <a:r>
              <a:rPr lang="en-GB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50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 You were on picnic where a boy (not your friend) stole mangoes and the gardener came out </a:t>
            </a:r>
            <a:r>
              <a:rPr lang="en-GB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with 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stick. </a:t>
            </a:r>
            <a:r>
              <a:rPr lang="en-GB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GB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You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46753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2" name="click.wav"/>
          </p:stSnd>
        </p:sndAc>
      </p:transition>
    </mc:Choice>
    <mc:Fallback xmlns="">
      <p:transition spd="slow" advTm="150000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91880" y="0"/>
            <a:ext cx="287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SRT – IV( </a:t>
            </a:r>
            <a:r>
              <a:rPr lang="en-GB" b="1" dirty="0" err="1">
                <a:solidFill>
                  <a:srgbClr val="FF0000"/>
                </a:solidFill>
              </a:rPr>
              <a:t>Que</a:t>
            </a:r>
            <a:r>
              <a:rPr lang="en-GB" b="1" dirty="0">
                <a:solidFill>
                  <a:srgbClr val="FF0000"/>
                </a:solidFill>
              </a:rPr>
              <a:t> No : </a:t>
            </a:r>
            <a:r>
              <a:rPr lang="en-GB" b="1" dirty="0" smtClean="0">
                <a:solidFill>
                  <a:srgbClr val="FF0000"/>
                </a:solidFill>
              </a:rPr>
              <a:t>51 to 60 </a:t>
            </a:r>
            <a:r>
              <a:rPr lang="en-GB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13762" y="548680"/>
            <a:ext cx="931076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51) Four of them decided to go on foot from </a:t>
            </a:r>
            <a:r>
              <a:rPr lang="en-GB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Dehradoon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to </a:t>
            </a:r>
            <a:r>
              <a:rPr lang="en-GB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Mussoorie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but that day it started 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6088" indent="-374650">
              <a:spcAft>
                <a:spcPts val="0"/>
              </a:spcAft>
              <a:tabLst>
                <a:tab pos="6777355" algn="l"/>
                <a:tab pos="7082155" algn="l"/>
              </a:tabLs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raining and they were told the mountains slopes would be slippery. So he…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  <a:tabLst>
                <a:tab pos="4948555" algn="l"/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6088" indent="-354013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52) You went to library for a very urgent book and found that all its copies were already issued 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to others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  <a:tabLst>
                <a:tab pos="4948555" algn="l"/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53) It was night and train at high speed when a huge built man with pistol entered his compartment 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and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tried to take his suit case. He….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  <a:tabLst>
                <a:tab pos="4948555" algn="l"/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  <a:tabLst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54) In an informal discussion you always………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  <a:tabLst>
                <a:tab pos="4948555" algn="l"/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  <a:tabLst>
                <a:tab pos="6472555" algn="l"/>
                <a:tab pos="6777355" algn="l"/>
                <a:tab pos="7082155" algn="l"/>
              </a:tabLs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55) He was not getting enough salary for his job. He…….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  <a:tabLst>
                <a:tab pos="4948555" algn="l"/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  <a:tabLst>
                <a:tab pos="6777355" algn="l"/>
                <a:tab pos="7082155" algn="l"/>
              </a:tabLs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56) To an angel grants a wish to you. What would You desire for……….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  <a:tabLst>
                <a:tab pos="4948555" algn="l"/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  <a:tabLst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57) You won a lottery of 1000000. What you do……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  <a:tabLst>
                <a:tab pos="4948555" algn="l"/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  <a:tabLst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58) What sort of program you like to watch on TV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  <a:tabLst>
                <a:tab pos="4948555" algn="l"/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  <a:tabLst>
                <a:tab pos="6777355" algn="l"/>
                <a:tab pos="7082155" algn="l"/>
              </a:tabLs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59) You went to cinema but you noticed ‘house full’ what you do………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">
              <a:spcAft>
                <a:spcPts val="0"/>
              </a:spcAft>
              <a:tabLst>
                <a:tab pos="4948555" algn="l"/>
                <a:tab pos="5253355" algn="l"/>
                <a:tab pos="5558155" algn="l"/>
                <a:tab pos="5862955" algn="l"/>
                <a:tab pos="6167755" algn="l"/>
                <a:tab pos="6472555" algn="l"/>
                <a:tab pos="6777355" algn="l"/>
                <a:tab pos="7082155" algn="l"/>
              </a:tabLst>
            </a:pP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60) He is superseded for promotion, although he feels he is fit for promotion in all respects. He ……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2" name="click.wav"/>
          </p:stSnd>
        </p:sndAc>
      </p:transition>
    </mc:Choice>
    <mc:Fallback xmlns="">
      <p:transition spd="slow" advTm="150000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209</Words>
  <Application>Microsoft Office PowerPoint</Application>
  <PresentationFormat>On-screen Show (4:3)</PresentationFormat>
  <Paragraphs>129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Religion</dc:title>
  <dc:creator>student</dc:creator>
  <cp:lastModifiedBy>Gajendra Singh</cp:lastModifiedBy>
  <cp:revision>18</cp:revision>
  <cp:lastPrinted>2013-12-19T05:34:13Z</cp:lastPrinted>
  <dcterms:created xsi:type="dcterms:W3CDTF">2013-04-23T13:07:41Z</dcterms:created>
  <dcterms:modified xsi:type="dcterms:W3CDTF">2013-12-19T05:34:20Z</dcterms:modified>
</cp:coreProperties>
</file>