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94660"/>
  </p:normalViewPr>
  <p:slideViewPr>
    <p:cSldViewPr>
      <p:cViewPr varScale="1">
        <p:scale>
          <a:sx n="84" d="100"/>
          <a:sy n="84" d="100"/>
        </p:scale>
        <p:origin x="85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l">
              <a:defRPr sz="1100"/>
            </a:lvl1pPr>
          </a:lstStyle>
          <a:p>
            <a:r>
              <a:rPr lang="en-IN" smtClean="0"/>
              <a:t>PAGE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899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r">
              <a:defRPr sz="1100"/>
            </a:lvl1pPr>
          </a:lstStyle>
          <a:p>
            <a:fld id="{B19AC1BD-CCFF-47B1-A36F-AE468A9C3ABB}" type="datetimeFigureOut">
              <a:rPr lang="en-US" smtClean="0"/>
              <a:pPr/>
              <a:t>1/2/2014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899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r">
              <a:defRPr sz="1100"/>
            </a:lvl1pPr>
          </a:lstStyle>
          <a:p>
            <a:fld id="{937308EF-9B91-4D6D-94B6-828DA0CE45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36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l">
              <a:defRPr sz="1100"/>
            </a:lvl1pPr>
          </a:lstStyle>
          <a:p>
            <a:r>
              <a:rPr lang="en-IN" smtClean="0"/>
              <a:t>PAGE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899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r">
              <a:defRPr sz="1100"/>
            </a:lvl1pPr>
          </a:lstStyle>
          <a:p>
            <a:fld id="{DF332912-9632-4497-BFF5-54CB43C108EB}" type="datetimeFigureOut">
              <a:rPr lang="en-US" smtClean="0"/>
              <a:t>1/2/2014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065" tIns="40032" rIns="80065" bIns="4003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5505" y="4722432"/>
            <a:ext cx="5410153" cy="4474917"/>
          </a:xfrm>
          <a:prstGeom prst="rect">
            <a:avLst/>
          </a:prstGeom>
        </p:spPr>
        <p:txBody>
          <a:bodyPr vert="horz" lIns="80065" tIns="40032" rIns="80065" bIns="40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899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r">
              <a:defRPr sz="1100"/>
            </a:lvl1pPr>
          </a:lstStyle>
          <a:p>
            <a:fld id="{6FA9080E-EBFB-49B5-8503-F7C2A5BF7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400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3" name="click.wav"/>
          </p:stSnd>
        </p:sndAc>
      </p:transition>
    </mc:Choice>
    <mc:Fallback xmlns="">
      <p:transition spd="slow" advTm="150000">
        <p:sndAc>
          <p:stSnd>
            <p:snd r:embed="rId14" name="click.wav"/>
          </p:stSnd>
        </p:sndAc>
      </p:transition>
    </mc:Fallback>
  </mc:AlternateContent>
  <p:hf sldNum="0" hdr="0" ftr="0" dt="0"/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622" y="1214754"/>
            <a:ext cx="5488074" cy="2227748"/>
          </a:xfrm>
        </p:spPr>
        <p:txBody>
          <a:bodyPr>
            <a:normAutofit fontScale="92500" lnSpcReduction="20000"/>
          </a:bodyPr>
          <a:lstStyle/>
          <a:p>
            <a:r>
              <a:rPr lang="en-GB" sz="4331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SRT </a:t>
            </a:r>
            <a:r>
              <a:rPr lang="en-GB" sz="4331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</a:t>
            </a:r>
            <a:endParaRPr lang="en-GB" dirty="0"/>
          </a:p>
          <a:p>
            <a:r>
              <a:rPr lang="en-GB" sz="2700" b="1" dirty="0">
                <a:solidFill>
                  <a:srgbClr val="00B0F0"/>
                </a:solidFill>
              </a:rPr>
              <a:t>No Of  Questions : 60</a:t>
            </a:r>
          </a:p>
          <a:p>
            <a:endParaRPr lang="en-GB" sz="2700" b="1" dirty="0">
              <a:solidFill>
                <a:srgbClr val="00B0F0"/>
              </a:solidFill>
            </a:endParaRPr>
          </a:p>
          <a:p>
            <a:pPr marL="1971675" lvl="6" indent="-428625" algn="l">
              <a:buFont typeface="Arial" panose="020B0604020202020204" pitchFamily="34" charset="0"/>
              <a:buChar char="•"/>
            </a:pPr>
            <a:r>
              <a:rPr lang="en-GB" sz="2025" b="1" dirty="0">
                <a:solidFill>
                  <a:srgbClr val="00B0F0"/>
                </a:solidFill>
              </a:rPr>
              <a:t>Time : 15 Minutes</a:t>
            </a:r>
          </a:p>
          <a:p>
            <a:pPr marL="1971675" lvl="6" indent="-428625" algn="l">
              <a:buFont typeface="Arial" panose="020B0604020202020204" pitchFamily="34" charset="0"/>
              <a:buChar char="•"/>
            </a:pPr>
            <a:r>
              <a:rPr lang="en-GB" sz="2025" b="1" dirty="0">
                <a:solidFill>
                  <a:srgbClr val="00B0F0"/>
                </a:solidFill>
              </a:rPr>
              <a:t>1 Slide ( 5 Questions) : 2.30 Minutes</a:t>
            </a:r>
          </a:p>
        </p:txBody>
      </p:sp>
    </p:spTree>
    <p:extLst>
      <p:ext uri="{BB962C8B-B14F-4D97-AF65-F5344CB8AC3E}">
        <p14:creationId xmlns:p14="http://schemas.microsoft.com/office/powerpoint/2010/main" val="39149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3808" y="0"/>
            <a:ext cx="3490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SRT – V( </a:t>
            </a:r>
            <a:r>
              <a:rPr lang="en-GB" sz="2400" b="1" dirty="0" err="1">
                <a:solidFill>
                  <a:srgbClr val="FF0000"/>
                </a:solidFill>
              </a:rPr>
              <a:t>Que</a:t>
            </a:r>
            <a:r>
              <a:rPr lang="en-GB" sz="2400" b="1" dirty="0">
                <a:solidFill>
                  <a:srgbClr val="FF0000"/>
                </a:solidFill>
              </a:rPr>
              <a:t> No : 1 to 10 )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75355"/>
            <a:ext cx="8964488" cy="638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1) He is superseded for promotion, although he feels he is fit for promotion in all respects. He ……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examination hall) got a copy of solution from outside……….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2)He feels disguised as people with whom he deals are not co-operative but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self-centered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He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……….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3) He wants to do something new. What will be his next step…………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4) A person on his 1st day of SSB gets a call letter from a company to come for interview next day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(can’t be postponed, and you want that job). He………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5) His boss reprimanded him in presence of others. What will b his reaction………..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While traveling you found your suitcase missing from the seat. You…….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7) Your friends’ are having heated arguments over a point. You………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8)You caught a pick-pocket red-handed. What you do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9) You were driving at high speed. And suddenly some person is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runned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over by your car and he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died. You…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10) At night at railway station you entered an empty train. You found that a person was raping a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woman. You… 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8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3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5886" y="-27384"/>
            <a:ext cx="260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V(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</a:t>
            </a:r>
            <a:r>
              <a:rPr lang="en-GB" b="1" dirty="0" smtClean="0">
                <a:solidFill>
                  <a:srgbClr val="FF0000"/>
                </a:solidFill>
              </a:rPr>
              <a:t>11 - 20)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764704"/>
            <a:ext cx="8928992" cy="509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11) He chooses a career. What will b his choice………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12) You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considerthe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best recreational activity as……..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13) He is not satisfied with life. State reasons………..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14) He feels unhappy when…………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15) While choosing his life partner, his criteria of selection will be…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16) You feel that world can move towards peace if……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17) He thinks that he is more intelligent. Give reasons…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18) He lost election. Why…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19) In order to produce better results in his organization what measures he should take………..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20) He desires to make national plans a great success for nation what should he do…. 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9872" y="-36676"/>
            <a:ext cx="27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V(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21 to 31 )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67" y="332656"/>
            <a:ext cx="932452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21) In order to help poor he has keen desire. To have good collection of money, what he should 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do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………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22) You are college cricket team captain. The opening batsman is the brother of the college goon.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He’s not been performing. You have the option of dropping him for the time being and getting a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substitute. You…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23) You are walking down the road one fine afternoon and a man steals a lady's hand bag and in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the process stabs the lady. You…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24) You are going to market with your sister and some boys start doing mischief with her. You…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25) You are a team leader while on a rock climbing expedition. While you are on pick on of your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mates slips his hand and falls down. You…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26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Working under two commanding officers which are passing conflicting orders then what will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you do....?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27) He is sitting on chair studying, there’s a snake right behind his chair and he suddenly looks </a:t>
            </a:r>
            <a:r>
              <a:rPr lang="en-GB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back.He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28) He cracked a joke on one of his friends and his friend got angry so he... </a:t>
            </a:r>
            <a:endParaRPr lang="en-GB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29) He is studying for final year exam in night. He saw two masked persons entering the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neighbors’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house.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30) He and his friends are standing in doorway of train. As the train starts, a friend falls off. He... 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12292"/>
            <a:ext cx="273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V(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31 to 40)</a:t>
            </a:r>
          </a:p>
        </p:txBody>
      </p:sp>
      <p:sp>
        <p:nvSpPr>
          <p:cNvPr id="2" name="Rectangle 1"/>
          <p:cNvSpPr/>
          <p:nvPr/>
        </p:nvSpPr>
        <p:spPr>
          <a:xfrm>
            <a:off x="521296" y="360711"/>
            <a:ext cx="86227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31) Some people are abusing his old mother. He...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32) He is new in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Ngaland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. He gets lost in a jungle and sees armed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Nagas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he...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33) He lost his purse in train compartment, he...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34) Epidemic is broken in his village and people have started moving out of their houses, he...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35) He and his friends are travelling from a speedy train when his friend looks out of window and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gets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hit by a pole. He...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36) He is in final year BA and his father lost the job……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37) While climbing an ice covered mountain, the leader decides to take steep climb and a friend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falls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 a ditch.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He…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38) He is new in town &amp; doesn’t know the local language,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39) His money is lost and he is new in town. He... 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40) His professor asked him to arrange for a picnic.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He…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116632"/>
            <a:ext cx="273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V(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</a:t>
            </a:r>
            <a:r>
              <a:rPr lang="en-GB" b="1" dirty="0" smtClean="0">
                <a:solidFill>
                  <a:srgbClr val="FF0000"/>
                </a:solidFill>
              </a:rPr>
              <a:t>40 to 50)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8677" y="485964"/>
            <a:ext cx="8784976" cy="5592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41) They are climbing a steep wall with help of ropes &amp; some of them reach the top, when the rope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gives away,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42)His father and uncle quarrel over his intended inter-caste marriage,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43) He is forced to vote for a candidate not of his choice.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44) He is a student of final year and his father expires. Uncle throws him out of the house.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45) Two of his seniors are always against each other and give him conflicting orders,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46) The leader of his trekking team decides to take a longer route when time is running out,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47) In his train compartment, two gunmen force passengers to give their belongings.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48) He is travelling in train and he lost his money.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49) They decide to give a treat to their retiring professor. He wants to give a dinner party whiles his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friends want just a tea-party.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50) Exams are coming near and he falls seriously ill. 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0"/>
            <a:ext cx="27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V(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</a:t>
            </a:r>
            <a:r>
              <a:rPr lang="en-GB" b="1" dirty="0" smtClean="0">
                <a:solidFill>
                  <a:srgbClr val="FF0000"/>
                </a:solidFill>
              </a:rPr>
              <a:t>51 to 60 </a:t>
            </a:r>
            <a:r>
              <a:rPr lang="en-GB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19202"/>
            <a:ext cx="8964488" cy="6293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51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He and his father were going on a scooter when they met with an accident. Both of them get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hurt but his father is severely injured and on calling for help no turns up,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52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He works too hard in his family but also wants to study further.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53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On a ship doing his duty, he sees fumes and smoke coming out of a cabin.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54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He is a prefect in his hostel. He notices two of his friends French bunking,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55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He was forced to join the Railways but he was really not interested. He...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56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He saw a truck hit a cyclist on highway, he... </a:t>
            </a:r>
            <a:endParaRPr lang="en-GB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lang="en-GB" sz="1600" dirty="0" smtClean="0"/>
              <a:t>57 )He </a:t>
            </a:r>
            <a:r>
              <a:rPr lang="en-GB" sz="1600" dirty="0"/>
              <a:t>observed a Cobra was approaching his brother who was sleeping in a room at night. He</a:t>
            </a:r>
            <a:r>
              <a:rPr lang="en-GB" sz="1600" dirty="0" smtClean="0"/>
              <a:t>..</a:t>
            </a:r>
          </a:p>
          <a:p>
            <a:pPr lvl="0"/>
            <a:endParaRPr lang="en-GB" sz="1600" dirty="0"/>
          </a:p>
          <a:p>
            <a:pPr lvl="0"/>
            <a:r>
              <a:rPr lang="en-GB" sz="1600" dirty="0" smtClean="0"/>
              <a:t>58) He </a:t>
            </a:r>
            <a:r>
              <a:rPr lang="en-GB" sz="1600" dirty="0"/>
              <a:t>was in a NCC Camp. While on guard duty at mid night , he observed a person crossing the fence and getting in. He</a:t>
            </a:r>
            <a:r>
              <a:rPr lang="en-GB" sz="1600" dirty="0" smtClean="0"/>
              <a:t>…</a:t>
            </a:r>
          </a:p>
          <a:p>
            <a:pPr lvl="0"/>
            <a:endParaRPr lang="en-GB" sz="1600" dirty="0"/>
          </a:p>
          <a:p>
            <a:pPr lvl="0"/>
            <a:r>
              <a:rPr lang="en-GB" sz="1600" dirty="0" smtClean="0"/>
              <a:t>59) While </a:t>
            </a:r>
            <a:r>
              <a:rPr lang="en-GB" sz="1600" dirty="0"/>
              <a:t>negotiating a forest with his friend, his friend lost consciousness due to exhaustion. He</a:t>
            </a:r>
            <a:r>
              <a:rPr lang="en-GB" sz="1600" dirty="0" smtClean="0"/>
              <a:t>..</a:t>
            </a:r>
          </a:p>
          <a:p>
            <a:pPr lvl="0"/>
            <a:endParaRPr lang="en-GB" sz="1600" dirty="0"/>
          </a:p>
          <a:p>
            <a:pPr lvl="0"/>
            <a:r>
              <a:rPr lang="en-GB" sz="1600" dirty="0"/>
              <a:t> </a:t>
            </a:r>
            <a:r>
              <a:rPr lang="en-GB" sz="1600" dirty="0" smtClean="0"/>
              <a:t>60) He </a:t>
            </a:r>
            <a:r>
              <a:rPr lang="en-GB" sz="1600" dirty="0"/>
              <a:t>was caught alone at night by thugs who demanded all valuables on him while he was unarmed. He…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236</Words>
  <Application>Microsoft Office PowerPoint</Application>
  <PresentationFormat>On-screen Show (4:3)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Religion</dc:title>
  <dc:creator>student</dc:creator>
  <cp:lastModifiedBy>veena</cp:lastModifiedBy>
  <cp:revision>19</cp:revision>
  <cp:lastPrinted>2014-01-02T03:53:56Z</cp:lastPrinted>
  <dcterms:created xsi:type="dcterms:W3CDTF">2013-04-23T13:07:41Z</dcterms:created>
  <dcterms:modified xsi:type="dcterms:W3CDTF">2014-01-02T03:53:58Z</dcterms:modified>
</cp:coreProperties>
</file>