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660"/>
  </p:normalViewPr>
  <p:slideViewPr>
    <p:cSldViewPr>
      <p:cViewPr varScale="1">
        <p:scale>
          <a:sx n="84" d="100"/>
          <a:sy n="84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B19AC1BD-CCFF-47B1-A36F-AE468A9C3ABB}" type="datetimeFigureOut">
              <a:rPr lang="en-US" smtClean="0"/>
              <a:pPr/>
              <a:t>1/4/2014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937308EF-9B91-4D6D-94B6-828DA0CE45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36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l">
              <a:defRPr sz="11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899" y="0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/>
          <a:lstStyle>
            <a:lvl1pPr algn="r">
              <a:defRPr sz="1100"/>
            </a:lvl1pPr>
          </a:lstStyle>
          <a:p>
            <a:fld id="{DF332912-9632-4497-BFF5-54CB43C108EB}" type="datetimeFigureOut">
              <a:rPr lang="en-US" smtClean="0"/>
              <a:t>1/4/2014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065" tIns="40032" rIns="80065" bIns="4003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5505" y="4722432"/>
            <a:ext cx="5410153" cy="4474917"/>
          </a:xfrm>
          <a:prstGeom prst="rect">
            <a:avLst/>
          </a:prstGeom>
        </p:spPr>
        <p:txBody>
          <a:bodyPr vert="horz" lIns="80065" tIns="40032" rIns="80065" bIns="40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899" y="9443555"/>
            <a:ext cx="2929736" cy="497649"/>
          </a:xfrm>
          <a:prstGeom prst="rect">
            <a:avLst/>
          </a:prstGeom>
        </p:spPr>
        <p:txBody>
          <a:bodyPr vert="horz" lIns="80065" tIns="40032" rIns="80065" bIns="40032" rtlCol="0" anchor="b"/>
          <a:lstStyle>
            <a:lvl1pPr algn="r">
              <a:defRPr sz="1100"/>
            </a:lvl1pPr>
          </a:lstStyle>
          <a:p>
            <a:fld id="{6FA9080E-EBFB-49B5-8503-F7C2A5BF7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40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" name="click.wav"/>
          </p:stSnd>
        </p:sndAc>
      </p:transition>
    </mc:Choice>
    <mc:Fallback xmlns="">
      <p:transition spd="slow" advTm="150000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13" name="click.wav"/>
          </p:stSnd>
        </p:sndAc>
      </p:transition>
    </mc:Choice>
    <mc:Fallback xmlns="">
      <p:transition spd="slow" advTm="150000">
        <p:sndAc>
          <p:stSnd>
            <p:snd r:embed="rId14" name="click.wav"/>
          </p:stSnd>
        </p:sndAc>
      </p:transition>
    </mc:Fallback>
  </mc:AlternateContent>
  <p:hf sldNum="0"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622" y="1214754"/>
            <a:ext cx="5488074" cy="2227748"/>
          </a:xfrm>
        </p:spPr>
        <p:txBody>
          <a:bodyPr>
            <a:normAutofit fontScale="92500" lnSpcReduction="20000"/>
          </a:bodyPr>
          <a:lstStyle/>
          <a:p>
            <a:r>
              <a:rPr lang="en-GB" sz="4331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SRT </a:t>
            </a:r>
            <a:endParaRPr lang="en-GB" dirty="0"/>
          </a:p>
          <a:p>
            <a:r>
              <a:rPr lang="en-GB" sz="2700" b="1" dirty="0">
                <a:solidFill>
                  <a:srgbClr val="00B0F0"/>
                </a:solidFill>
              </a:rPr>
              <a:t>No Of  Questions : 60</a:t>
            </a:r>
          </a:p>
          <a:p>
            <a:endParaRPr lang="en-GB" sz="2700" b="1" dirty="0">
              <a:solidFill>
                <a:srgbClr val="00B0F0"/>
              </a:solidFill>
            </a:endParaRP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Time : 15 Minutes</a:t>
            </a:r>
          </a:p>
          <a:p>
            <a:pPr marL="1971675" lvl="6" indent="-428625" algn="l">
              <a:buFont typeface="Arial" panose="020B0604020202020204" pitchFamily="34" charset="0"/>
              <a:buChar char="•"/>
            </a:pPr>
            <a:r>
              <a:rPr lang="en-GB" sz="2025" b="1" dirty="0">
                <a:solidFill>
                  <a:srgbClr val="00B0F0"/>
                </a:solidFill>
              </a:rPr>
              <a:t>1 Slide ( 5 Questions) : 2.30 Minutes</a:t>
            </a:r>
          </a:p>
        </p:txBody>
      </p:sp>
    </p:spTree>
    <p:extLst>
      <p:ext uri="{BB962C8B-B14F-4D97-AF65-F5344CB8AC3E}">
        <p14:creationId xmlns:p14="http://schemas.microsoft.com/office/powerpoint/2010/main" val="39149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:sndAc>
          <p:stSnd>
            <p:snd r:embed="rId2" name="click.wav"/>
          </p:stSnd>
        </p:sndAc>
      </p:transition>
    </mc:Choice>
    <mc:Fallback xmlns="">
      <p:transition spd="slow" advTm="20000"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3667" y="134634"/>
            <a:ext cx="372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SRT – II  </a:t>
            </a:r>
            <a:r>
              <a:rPr lang="en-GB" sz="2400" b="1" dirty="0">
                <a:solidFill>
                  <a:srgbClr val="FF0000"/>
                </a:solidFill>
              </a:rPr>
              <a:t>( </a:t>
            </a:r>
            <a:r>
              <a:rPr lang="en-GB" sz="2400" b="1" dirty="0" err="1">
                <a:solidFill>
                  <a:srgbClr val="FF0000"/>
                </a:solidFill>
              </a:rPr>
              <a:t>Que</a:t>
            </a:r>
            <a:r>
              <a:rPr lang="en-GB" sz="2400" b="1" dirty="0">
                <a:solidFill>
                  <a:srgbClr val="FF0000"/>
                </a:solidFill>
              </a:rPr>
              <a:t> No : 1 to 10 )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332656"/>
            <a:ext cx="88204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Generally people do not listen to his arguments. So he …………………………………………………………….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asked to walk a long distance by his scout – master but he was having fever. He…………………… ………………………………………………………….....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While traveling in the bus some people started arguing with him. He……………………………………………… …………………………………………………………….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to carry some valuables from one place to another and there was danger of dacoits on the way. He ……………………………………………………………..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found his parents quarreling over his future. He…. …………………………………………………………….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has been served with a challenge from the college bully because he had reported against him when the latter was trying to beat his friend. He………………… …………………………………………………………….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During winter he was once returning alone from a late night show when suddenly it started raining heavily. He ……………………………………………………………..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doing private tuitions in order to finance his higher studies as his father was a poor man. When the exam drew near, he found he was not fully prepared. Therefore he……………………………………………….. ……………………………………………………………….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A man had fallen down from the ship when the sea become rough. He…………………………………………. ………………………………………………………………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558800" algn="l"/>
              </a:tabLst>
            </a:pP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going from his house to the exam hall and on the way he was surrounded by two policemen. He……… ………………………………………………………………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3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5886" y="-27384"/>
            <a:ext cx="272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II  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11 - 20)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91612"/>
            <a:ext cx="8574925" cy="6425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11. He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had recently joined an active unit he felt that he is given too such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work. He…………</a:t>
            </a:r>
            <a:endParaRPr lang="en-IN" sz="1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12. Drought conditions were prevailing in his village. He …………………</a:t>
            </a: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13. The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railway coach in which he was traveling caught fire. He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………………………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14. He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was in a great hurry to reach home when he found an old man fainted on the way.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He…………..</a:t>
            </a: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15. The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discussion on a very important topic reached a tense point.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He………………………. </a:t>
            </a: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16. His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friend was unable to return his money and he was running short of money.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He………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17. His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parents were forcing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him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to merry an uneducated girl but wealthy girl.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He………… </a:t>
            </a: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18.Since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not interested in the subject, he found it hard to concentrate on his studies. He………………… </a:t>
            </a:r>
            <a:endParaRPr lang="en-US" sz="1600" dirty="0" smtClean="0">
              <a:latin typeface="Book Antiqua" panose="0204060205030503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19. His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boat over turned when he was midstream and he </a:t>
            </a: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…………………….</a:t>
            </a:r>
            <a:endParaRPr lang="en-IN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  <a:tabLst>
                <a:tab pos="558800" algn="l"/>
              </a:tabLst>
            </a:pPr>
            <a:r>
              <a:rPr lang="en-US" sz="1600" dirty="0" smtClean="0">
                <a:latin typeface="Book Antiqua" panose="02040602050305030304" pitchFamily="18" charset="0"/>
                <a:ea typeface="Times New Roman" panose="02020603050405020304" pitchFamily="18" charset="0"/>
              </a:rPr>
              <a:t>20. When </a:t>
            </a:r>
            <a:r>
              <a:rPr lang="en-US" sz="1600" dirty="0">
                <a:latin typeface="Book Antiqua" panose="02040602050305030304" pitchFamily="18" charset="0"/>
                <a:ea typeface="Times New Roman" panose="02020603050405020304" pitchFamily="18" charset="0"/>
              </a:rPr>
              <a:t>he was on his usual evening walk he saw a man being thrown out of speeding car. He………………. 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9872" y="-36676"/>
            <a:ext cx="290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II  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21 to 31 )</a:t>
            </a:r>
          </a:p>
        </p:txBody>
      </p:sp>
    </p:spTree>
    <p:extLst>
      <p:ext uri="{BB962C8B-B14F-4D97-AF65-F5344CB8AC3E}">
        <p14:creationId xmlns:p14="http://schemas.microsoft.com/office/powerpoint/2010/main" val="3323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2292"/>
            <a:ext cx="285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II  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31 to 40)</a:t>
            </a:r>
          </a:p>
        </p:txBody>
      </p:sp>
    </p:spTree>
    <p:extLst>
      <p:ext uri="{BB962C8B-B14F-4D97-AF65-F5344CB8AC3E}">
        <p14:creationId xmlns:p14="http://schemas.microsoft.com/office/powerpoint/2010/main" val="7303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116632"/>
            <a:ext cx="285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II  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40 to 50)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0"/>
            <a:ext cx="290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SRT – II  </a:t>
            </a:r>
            <a:r>
              <a:rPr lang="en-GB" b="1" dirty="0">
                <a:solidFill>
                  <a:srgbClr val="FF0000"/>
                </a:solidFill>
              </a:rPr>
              <a:t>( </a:t>
            </a:r>
            <a:r>
              <a:rPr lang="en-GB" b="1" dirty="0" err="1">
                <a:solidFill>
                  <a:srgbClr val="FF0000"/>
                </a:solidFill>
              </a:rPr>
              <a:t>Que</a:t>
            </a:r>
            <a:r>
              <a:rPr lang="en-GB" b="1" dirty="0">
                <a:solidFill>
                  <a:srgbClr val="FF0000"/>
                </a:solidFill>
              </a:rPr>
              <a:t> No : </a:t>
            </a:r>
            <a:r>
              <a:rPr lang="en-GB" b="1" dirty="0" smtClean="0">
                <a:solidFill>
                  <a:srgbClr val="FF0000"/>
                </a:solidFill>
              </a:rPr>
              <a:t>51 to 60 </a:t>
            </a:r>
            <a:r>
              <a:rPr lang="en-GB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>
        <p:sndAc>
          <p:stSnd>
            <p:snd r:embed="rId2" name="click.wav"/>
          </p:stSnd>
        </p:sndAc>
      </p:transition>
    </mc:Choice>
    <mc:Fallback xmlns="">
      <p:transition spd="slow" advTm="150000"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269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student</dc:creator>
  <cp:lastModifiedBy>Gajendra Singh</cp:lastModifiedBy>
  <cp:revision>16</cp:revision>
  <cp:lastPrinted>2013-12-19T05:05:00Z</cp:lastPrinted>
  <dcterms:created xsi:type="dcterms:W3CDTF">2013-04-23T13:07:41Z</dcterms:created>
  <dcterms:modified xsi:type="dcterms:W3CDTF">2014-01-04T04:31:21Z</dcterms:modified>
</cp:coreProperties>
</file>