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81" r:id="rId2"/>
    <p:sldId id="257" r:id="rId3"/>
    <p:sldId id="268" r:id="rId4"/>
    <p:sldId id="258" r:id="rId5"/>
    <p:sldId id="282" r:id="rId6"/>
    <p:sldId id="259" r:id="rId7"/>
    <p:sldId id="283" r:id="rId8"/>
    <p:sldId id="265" r:id="rId9"/>
    <p:sldId id="284" r:id="rId10"/>
    <p:sldId id="261" r:id="rId11"/>
    <p:sldId id="285" r:id="rId12"/>
    <p:sldId id="262" r:id="rId13"/>
    <p:sldId id="286" r:id="rId14"/>
    <p:sldId id="263" r:id="rId15"/>
    <p:sldId id="287" r:id="rId16"/>
    <p:sldId id="264" r:id="rId17"/>
    <p:sldId id="288" r:id="rId18"/>
    <p:sldId id="276" r:id="rId19"/>
    <p:sldId id="289" r:id="rId20"/>
    <p:sldId id="260" r:id="rId21"/>
    <p:sldId id="290" r:id="rId22"/>
    <p:sldId id="267" r:id="rId23"/>
    <p:sldId id="291" r:id="rId24"/>
    <p:sldId id="279" r:id="rId25"/>
    <p:sldId id="280" r:id="rId26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6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8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.............................TAT SEt - 5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D3CF2-00C9-416A-B2DE-851699E0F025}" type="datetimeFigureOut">
              <a:rPr lang="en-GB" smtClean="0"/>
              <a:t>02/01/2014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71F36-6D7A-4E61-827D-393F41A3E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7870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.............................TAT SEt - 5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89086AFF-FEA8-4921-B45B-B3F6036F0D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742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FF-FEA8-4921-B45B-B3F6036F0D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.............................TAT SEt - 5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www.ssbcrack.com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94DBEF-F2CB-4D44-9204-76388AA8A2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8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www.ssbcrack.com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D093D-2A60-40B0-8DAF-01BB54EA3C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www.ssbcrack.com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0A373-E021-4E10-B32F-8EE9E9BE0C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www.ssbcrack.com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0D616-64EA-4FD2-9146-421FA41392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www.ssbcrack.com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DEFC5-B82C-47D4-ADAB-C11D2EE77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www.ssbcrack.com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680FE-4D77-4C54-9965-BAB146AA5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www.ssbcrack.com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E0999-F8E1-43B4-97D7-43FD3EC7C8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www.ssbcrack.com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BA799-4CF1-4F8C-9609-982F184140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www.ssbcrack.com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1FD63-642B-4668-9E78-1D5B187332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0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www.ssbcrack.com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472FB-A4FB-42C1-988D-44CE092F3B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www.ssbcrack.com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6C3FF-3FFE-4211-948D-E3BA689935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r>
              <a:rPr lang="en-US"/>
              <a:t>www.ssbcrack.com</a:t>
            </a:r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A61CA2F-83D4-4E0B-91A8-E9CB6445AF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0" y="1828800"/>
            <a:ext cx="905889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Thematic Apperception Test</a:t>
            </a:r>
          </a:p>
          <a:p>
            <a:pPr algn="ctr">
              <a:defRPr/>
            </a:pPr>
            <a:r>
              <a:rPr 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TAT Set-5</a:t>
            </a:r>
          </a:p>
        </p:txBody>
      </p:sp>
    </p:spTree>
  </p:cSld>
  <p:clrMapOvr>
    <a:masterClrMapping/>
  </p:clrMapOvr>
  <p:transition spd="slow" advTm="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SCAN00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0124" y="2967335"/>
            <a:ext cx="48237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 writing </a:t>
            </a:r>
          </a:p>
        </p:txBody>
      </p:sp>
    </p:spTree>
    <p:extLst>
      <p:ext uri="{BB962C8B-B14F-4D97-AF65-F5344CB8AC3E}">
        <p14:creationId xmlns:p14="http://schemas.microsoft.com/office/powerpoint/2010/main" val="3084478133"/>
      </p:ext>
    </p:extLst>
  </p:cSld>
  <p:clrMapOvr>
    <a:masterClrMapping/>
  </p:clrMapOvr>
  <p:transition advTm="22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 descr="SCAN0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0000"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0124" y="2967335"/>
            <a:ext cx="48237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 writing </a:t>
            </a:r>
          </a:p>
        </p:txBody>
      </p:sp>
    </p:spTree>
    <p:extLst>
      <p:ext uri="{BB962C8B-B14F-4D97-AF65-F5344CB8AC3E}">
        <p14:creationId xmlns:p14="http://schemas.microsoft.com/office/powerpoint/2010/main" val="3422987803"/>
      </p:ext>
    </p:extLst>
  </p:cSld>
  <p:clrMapOvr>
    <a:masterClrMapping/>
  </p:clrMapOvr>
  <p:transition advTm="22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 descr="SCAN00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0000">
    <p:sndAc>
      <p:stSnd>
        <p:snd r:embed="rId3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0124" y="2967335"/>
            <a:ext cx="48237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 writing </a:t>
            </a:r>
          </a:p>
        </p:txBody>
      </p:sp>
    </p:spTree>
    <p:extLst>
      <p:ext uri="{BB962C8B-B14F-4D97-AF65-F5344CB8AC3E}">
        <p14:creationId xmlns:p14="http://schemas.microsoft.com/office/powerpoint/2010/main" val="3866106905"/>
      </p:ext>
    </p:extLst>
  </p:cSld>
  <p:clrMapOvr>
    <a:masterClrMapping/>
  </p:clrMapOvr>
  <p:transition advTm="22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30340"/>
            <a:ext cx="5505450" cy="6727660"/>
          </a:xfrm>
          <a:prstGeom prst="rect">
            <a:avLst/>
          </a:prstGeom>
        </p:spPr>
      </p:pic>
    </p:spTree>
  </p:cSld>
  <p:clrMapOvr>
    <a:masterClrMapping/>
  </p:clrMapOvr>
  <p:transition advTm="30000"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0124" y="2967335"/>
            <a:ext cx="48237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 writing </a:t>
            </a:r>
          </a:p>
        </p:txBody>
      </p:sp>
    </p:spTree>
    <p:extLst>
      <p:ext uri="{BB962C8B-B14F-4D97-AF65-F5344CB8AC3E}">
        <p14:creationId xmlns:p14="http://schemas.microsoft.com/office/powerpoint/2010/main" val="3238833212"/>
      </p:ext>
    </p:extLst>
  </p:cSld>
  <p:clrMapOvr>
    <a:masterClrMapping/>
  </p:clrMapOvr>
  <p:transition advTm="22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2.gstatic.com/images?q=tbn:ANd9GcT2RDzBbt9Kyplj62OdTWhNTjvcJKL2qVspl9Iu9Fe3ZUe8Z_g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"/>
            <a:ext cx="6794832" cy="701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25000"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0124" y="2967335"/>
            <a:ext cx="48237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 writing </a:t>
            </a:r>
          </a:p>
        </p:txBody>
      </p:sp>
    </p:spTree>
    <p:extLst>
      <p:ext uri="{BB962C8B-B14F-4D97-AF65-F5344CB8AC3E}">
        <p14:creationId xmlns:p14="http://schemas.microsoft.com/office/powerpoint/2010/main" val="995555150"/>
      </p:ext>
    </p:extLst>
  </p:cSld>
  <p:clrMapOvr>
    <a:masterClrMapping/>
  </p:clrMapOvr>
  <p:transition advTm="22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381000"/>
            <a:ext cx="9744075" cy="7353300"/>
          </a:xfrm>
          <a:prstGeom prst="rect">
            <a:avLst/>
          </a:prstGeom>
        </p:spPr>
      </p:pic>
    </p:spTree>
  </p:cSld>
  <p:clrMapOvr>
    <a:masterClrMapping/>
  </p:clrMapOvr>
  <p:transition advTm="3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11" y="0"/>
            <a:ext cx="8492801" cy="6477000"/>
          </a:xfrm>
          <a:prstGeom prst="rect">
            <a:avLst/>
          </a:prstGeom>
        </p:spPr>
      </p:pic>
    </p:spTree>
  </p:cSld>
  <p:clrMapOvr>
    <a:masterClrMapping/>
  </p:clrMapOvr>
  <p:transition advTm="3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0124" y="2967335"/>
            <a:ext cx="48237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 writing </a:t>
            </a:r>
          </a:p>
        </p:txBody>
      </p:sp>
    </p:spTree>
    <p:extLst>
      <p:ext uri="{BB962C8B-B14F-4D97-AF65-F5344CB8AC3E}">
        <p14:creationId xmlns:p14="http://schemas.microsoft.com/office/powerpoint/2010/main" val="438808559"/>
      </p:ext>
    </p:extLst>
  </p:cSld>
  <p:clrMapOvr>
    <a:masterClrMapping/>
  </p:clrMapOvr>
  <p:transition advTm="22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 descr="SCAN0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0124" y="2967335"/>
            <a:ext cx="48237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 writing </a:t>
            </a:r>
          </a:p>
        </p:txBody>
      </p:sp>
    </p:spTree>
    <p:extLst>
      <p:ext uri="{BB962C8B-B14F-4D97-AF65-F5344CB8AC3E}">
        <p14:creationId xmlns:p14="http://schemas.microsoft.com/office/powerpoint/2010/main" val="743376826"/>
      </p:ext>
    </p:extLst>
  </p:cSld>
  <p:clrMapOvr>
    <a:masterClrMapping/>
  </p:clrMapOvr>
  <p:transition advTm="22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/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3886200" y="28956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Blank slide</a:t>
            </a:r>
            <a:endParaRPr lang="en-IN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advTm="3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13909" y="2967335"/>
            <a:ext cx="291618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End</a:t>
            </a:r>
          </a:p>
        </p:txBody>
      </p:sp>
    </p:spTree>
  </p:cSld>
  <p:clrMapOvr>
    <a:masterClrMapping/>
  </p:clrMapOvr>
  <p:transition advTm="22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0124" y="2967335"/>
            <a:ext cx="48237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 writing </a:t>
            </a:r>
          </a:p>
        </p:txBody>
      </p:sp>
    </p:spTree>
  </p:cSld>
  <p:clrMapOvr>
    <a:masterClrMapping/>
  </p:clrMapOvr>
  <p:transition advTm="22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-76200"/>
            <a:ext cx="7772399" cy="6681787"/>
          </a:xfrm>
          <a:prstGeom prst="rect">
            <a:avLst/>
          </a:prstGeom>
        </p:spPr>
      </p:pic>
    </p:spTree>
  </p:cSld>
  <p:clrMapOvr>
    <a:masterClrMapping/>
  </p:clrMapOvr>
  <p:transition advTm="3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0124" y="2967335"/>
            <a:ext cx="48237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 writing </a:t>
            </a:r>
          </a:p>
        </p:txBody>
      </p:sp>
    </p:spTree>
    <p:extLst>
      <p:ext uri="{BB962C8B-B14F-4D97-AF65-F5344CB8AC3E}">
        <p14:creationId xmlns:p14="http://schemas.microsoft.com/office/powerpoint/2010/main" val="3755427494"/>
      </p:ext>
    </p:extLst>
  </p:cSld>
  <p:clrMapOvr>
    <a:masterClrMapping/>
  </p:clrMapOvr>
  <p:transition advTm="22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 descr="SCAN0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0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0124" y="2967335"/>
            <a:ext cx="48237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 writing </a:t>
            </a:r>
          </a:p>
        </p:txBody>
      </p:sp>
    </p:spTree>
    <p:extLst>
      <p:ext uri="{BB962C8B-B14F-4D97-AF65-F5344CB8AC3E}">
        <p14:creationId xmlns:p14="http://schemas.microsoft.com/office/powerpoint/2010/main" val="536806780"/>
      </p:ext>
    </p:extLst>
  </p:cSld>
  <p:clrMapOvr>
    <a:masterClrMapping/>
  </p:clrMapOvr>
  <p:transition advTm="22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-923925"/>
            <a:ext cx="6705600" cy="8705850"/>
          </a:xfrm>
          <a:prstGeom prst="rect">
            <a:avLst/>
          </a:prstGeom>
        </p:spPr>
      </p:pic>
    </p:spTree>
  </p:cSld>
  <p:clrMapOvr>
    <a:masterClrMapping/>
  </p:clrMapOvr>
  <p:transition advTm="30000"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60124" y="2967335"/>
            <a:ext cx="48237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 writing </a:t>
            </a:r>
          </a:p>
        </p:txBody>
      </p:sp>
    </p:spTree>
    <p:extLst>
      <p:ext uri="{BB962C8B-B14F-4D97-AF65-F5344CB8AC3E}">
        <p14:creationId xmlns:p14="http://schemas.microsoft.com/office/powerpoint/2010/main" val="1884401525"/>
      </p:ext>
    </p:extLst>
  </p:cSld>
  <p:clrMapOvr>
    <a:masterClrMapping/>
  </p:clrMapOvr>
  <p:transition advTm="225000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</TotalTime>
  <Words>37</Words>
  <Application>Microsoft Office PowerPoint</Application>
  <PresentationFormat>On-screen Show (4:3)</PresentationFormat>
  <Paragraphs>17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Tahoma</vt:lpstr>
      <vt:lpstr>Verdana</vt:lpstr>
      <vt:lpstr>Wingdings</vt:lpstr>
      <vt:lpstr>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Cavalier India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Cavalier India</dc:creator>
  <cp:lastModifiedBy>veena</cp:lastModifiedBy>
  <cp:revision>7</cp:revision>
  <cp:lastPrinted>2014-01-02T05:05:05Z</cp:lastPrinted>
  <dcterms:created xsi:type="dcterms:W3CDTF">2009-02-19T06:28:56Z</dcterms:created>
  <dcterms:modified xsi:type="dcterms:W3CDTF">2014-01-02T13:06:07Z</dcterms:modified>
</cp:coreProperties>
</file>