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9144000" cy="6858000" type="screen4x3"/>
  <p:notesSz cx="6858000" cy="9144000"/>
  <p:photoAlbum/>
  <p:custDataLst>
    <p:tags r:id="rId6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792-106A-4FDA-8357-F9F97517677B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1D41-DBD6-4151-8A53-3A4A1EE00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792-106A-4FDA-8357-F9F97517677B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1D41-DBD6-4151-8A53-3A4A1EE00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792-106A-4FDA-8357-F9F97517677B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1D41-DBD6-4151-8A53-3A4A1EE00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792-106A-4FDA-8357-F9F97517677B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1D41-DBD6-4151-8A53-3A4A1EE00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792-106A-4FDA-8357-F9F97517677B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1D41-DBD6-4151-8A53-3A4A1EE00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792-106A-4FDA-8357-F9F97517677B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1D41-DBD6-4151-8A53-3A4A1EE00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792-106A-4FDA-8357-F9F97517677B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1D41-DBD6-4151-8A53-3A4A1EE00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792-106A-4FDA-8357-F9F97517677B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1D41-DBD6-4151-8A53-3A4A1EE00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792-106A-4FDA-8357-F9F97517677B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1D41-DBD6-4151-8A53-3A4A1EE00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792-106A-4FDA-8357-F9F97517677B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1D41-DBD6-4151-8A53-3A4A1EE00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18792-106A-4FDA-8357-F9F97517677B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E1D41-DBD6-4151-8A53-3A4A1EE00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1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18792-106A-4FDA-8357-F9F97517677B}" type="datetimeFigureOut">
              <a:rPr lang="en-US" smtClean="0"/>
              <a:pPr/>
              <a:t>8/19/2013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E1D41-DBD6-4151-8A53-3A4A1EE006A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150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987824" y="587727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836712"/>
            <a:ext cx="662473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              </a:t>
            </a:r>
            <a:r>
              <a:rPr lang="en-US" sz="6000" b="1" dirty="0" smtClean="0">
                <a:solidFill>
                  <a:srgbClr val="FF0000"/>
                </a:solidFill>
              </a:rPr>
              <a:t>WAT - 4 </a:t>
            </a:r>
          </a:p>
          <a:p>
            <a:endParaRPr lang="en-US" sz="6000" b="1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TOTAL NO OF QUESTION        :   60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TOTAL TIME                               :   15 MINUTES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b="1" dirty="0" smtClean="0">
                <a:solidFill>
                  <a:srgbClr val="0070C0"/>
                </a:solidFill>
              </a:rPr>
              <a:t>EACH WORD 15 SECOUNDS 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advTm="10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0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1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2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3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4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5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6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7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8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9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0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1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2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3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4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5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6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7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8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9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0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1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2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3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4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5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6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7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8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9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0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1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2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3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4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5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6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7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8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9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0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1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2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3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4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5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6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7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8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9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0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1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9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THEME_BG_IMAGE" val=""/>
  <p:tag name="MMPROD_TAG_VCONFIG" val="PD94bWwgdmVyc2lvbj0iMS4wIiBlbmNvZGluZz0iVVRGLTgiPz4NCjxjb25maWd1cmF0aW9uPg0KCTxicmFuZGluZz4NCgkJPHVpZm9udCBuYW1lPSJGT05UX05PVEVTX1RFWFQiIHZhbHVlPSJWZXJkYW5hLDksZmFsc2UsZmFsc2UsZmFsc2UiLz4NCgk8L2JyYW5kaW5n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+DQoJCTx1aXNob3cgbmFtZT0iYWx3YXlzU2NydW5jaCIgdmFsdWU9ImZhbHNlIi8+DQoJCTx1aXNob3cgbmFtZT0iaW5pdGlhbGRpc3BsYXltb2RlaXNub3JtYWwiIHZhbHVlPSJ0cnVlIi8+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whLS1xdWl6IHBvZCBhbmQgbWVzc2FnZSBib3ggdGV4dHMtLT4NCgkJPHVpdGV4dCBuYW1lPSJRVUlaUE9EX1FVSVpfQVRURU1QVCIgdmFsdWU9IlF1aXogQXR0ZW1wdDoiLz4NCgkJPHVpdGV4dCBuYW1lPSJRVUlaUE9EX1FVSVpfQVRURU1QVF9WQUxVRSIgdmFsdWU9IiVuIG9mICV0Ii8+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+DQoJCTx1aXRleHQgbmFtZT0iUVVJWlBPRF9RVUlaQVRNUFRfSU5GIiB2YWx1ZT0iSW5maW5pdGUiLz4NCgkJPHVpdGV4dCBuYW1lPSJRVUlaUE9EX1FVRVNBVE1QVF9JTkYiIHZhbHVlPSJJbmZpbml0ZSIvPg0KCQk8dWl0ZXh0IG5hbWU9IldBUk5JTkdNU0dfWUVTU1RSSU5HIiB2YWx1ZT0iWWVzIi8+DQoJCTx1aXRleHQgbmFtZT0iV0FSTklOR01TR19OT1NUUklORyIgdmFsdWU9Ik5vIi8+DQoJCTx1aXRleHQgbmFtZT0iV0FSTklOR01TR19USVRMRVNUUklORyIgdmFsdWU9IlF1aXogTmF2aWdhdGlvbiBXYXJuaW5nIi8+DQoJCTx1aXRleHQgbmFtZT0iV0FSTklOR01TR19NU0dTVFJJTkciIHZhbHVlPSJUaGVyZSBhcmUgdW4tYXR0ZW1wdGVkIHF1ZXN0aW9ucyBpbiB0aGlzIFF1aXouJiN4QTsmI3hBO0NsaWNraW5nIFllcyB3aWxsIHRha2UgeW91IG91dCBvZiB0aGUgUXVpei4gQ2xpY2sgTm8gdG8gY29udGludWUgdGhlIFF1aXouIi8+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+DQoJCTx1aXRleHQgbmFtZT0iRE9DV1JBUF9USVRMRSIgdmFsdWU9IlByZXNlbnRlciBGaWxlIEF0dGFjaG1lbnQiLz4NCgkJPHVpdGV4dCBuYW1lPSJET0NXUkFQX01TRyIgdmFsdWU9IlNhdmUgdG8gTXkgQ29tcHV0ZXIiLz4NCgkJPHVpdGV4dCBuYW1lPSJET0NXUkFQX1BST01QVCIgdmFsdWU9IkNsaWNrIHRvIERvd25sb2FkIi8+DQoJPC9sYW5ndWFnZT4NCgk8bGFuZ3VhZ2UgaWQ9ImRl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VklEUExBWUlORyIgdmFsdWU9IuODk+ODh+OCquWGjeeUn+S4rS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RVUlaIiB2YWx1ZT0i44Kv44Kk44K6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XF1aXogcG9kIGFuZCBtZXNzYWdlIGJveCB0ZXh0cy0tPg0KCQk8dWl0ZXh0IG5hbWU9IlFVSVpQT0RfUVVJWl9BVFRFTVBUIiB2YWx1ZT0i44Kv44Kk44K66Kmm6KGM5Zue5pWwIDogIi8+DQoJCTx1aXRleHQgbmFtZT0iUVVJWlBPRF9RVUlaX0FUVEVNUFRfVkFMVUUiIHZhbHVlPSIlbiAvICV0Ii8+DQoJCTx1aXRleHQgbmFtZT0iUVVJWlBPRF9RVUlaX1NDT1JFIiB2YWx1ZT0i44K544Kz44KiIDogIi8+DQoJCTx1aXRleHQgbmFtZT0iUVVJWlBPRF9RVUlaX1BBU1NTQ09SRSIgdmFsdWU9IuWQiOagvOeCuSA6Ii8+DQoJCTx1aXRleHQgbmFtZT0iUVVJWlBPRF9RVUlaX01BWFNDT1JFIiB2YWx1ZT0i5pyA6auY5b6X54K5IDogIi8+DQoJCTx1aXRleHQgbmFtZT0iUVVJWlBPRF9RVUVTQVRNUFRfU1RSIiB2YWx1ZT0i6Kmm6KGM5Zue5pWwIDogJW4gLyAldCIvPg0KCQk8dWl0ZXh0IG5hbWU9IlFVSVpQT0RfUVVFU1RZUEVfU1RSIiB2YWx1ZT0i44K/44Kk44OXIDogJXMiLz4NCgkJPHVpdGV4dCBuYW1lPSJRVUlaUE9EX1FVRVNUWVBFX0dSRCIgdmFsdWU9IuipleS+oSIvPg0KCQk8dWl0ZXh0IG5hbWU9IlFVSVpQT0RfUVVFU1RZUEVfU1ZZIiB2YWx1ZT0i44Ki44Oz44Kx44O844OIIi8+DQoJCTx1aXRleHQgbmFtZT0iUVVJWlBPRF9RVUlaQVRNUFRfSU5GIiB2YWx1ZT0i54Sh5Yi26ZmQIi8+DQoJCTx1aXRleHQgbmFtZT0iUVVJWlBPRF9RVUVTQVRNUFRfSU5GIiB2YWx1ZT0i54Sh5Yi26ZmQIi8+DQoJCTx1aXRleHQgbmFtZT0iV0FSTklOR01TR19ZRVNTVFJJTkciIHZhbHVlPSLjga/jgYQiLz4NCgkJPHVpdGV4dCBuYW1lPSJXQVJOSU5HTVNHX05PU1RSSU5HIiB2YWx1ZT0i44GE44GE44GIIi8+DQoJCTx1aXRleHQgbmFtZT0iV0FSTklOR01TR19USVRMRVNUUklORyIgdmFsdWU9IuOCr+OCpOOCuuOBruODiuODk+OCsuODvOOCt+ODp+ODs+OBq+mWouOBmeOCi+itpuWRiiIvPg0KCQk8dWl0ZXh0IG5hbWU9IldBUk5JTkdNU0dfTVNHU1RSSU5HIiB2YWx1ZT0i44GT44Gu44Kv44Kk44K644Gr44Gv44CB44G+44Gg6Kej562U44GX44Gm44GE44Gq44GE6LOq5ZWP44GM44GC44KK44G+44GZ44CCJiN4QTsmI3hBOyDjgq/jgqTjgrrjgpLntYLkuobjgZnjgovjgavjga/jgIHjgIzjga/jgYTjgI3jgpLjgq/jg6rjg4Pjgq/jgZfjgb7jgZnjgILjgq/jgqTjgrrjgpLntprooYzjgZnjgovjgavjga/jgIHjgIzjgYTjgYTjgYjjgI3jgpLjgq/jg6rjg4Pjgq/jgZfjgb7jgZnjgIIiLz4NCgkJPHVpdGV4dCBuYW1lPSJJTkZPUk1BVElPTl9IMjY0X0ZMQVNIUExBWUVSIiB2YWx1ZT0i44GK5L2/44GE44Gu44Kz44Oz44OU44Ol44O844K/44Gr54++5Zyo44Kk44Oz44K544OI44O844Or44GV44KM44Gm44GE44KLIEZsYXNoIFBsYXllciDjga7jg5Djg7zjgrjjg6fjg7Pjga/jgIHjgZPjga7jg5Pjg4fjgqrjgpLjgrXjg53jg7zjg4jjgZfjgabjgYTjgb7jgZvjgpPjgILmnIDmlrDjga4gRmxhc2ggUGxheWVyIOOCkuODgOOCpuODs+ODreODvOODieOBmeOCi+OBq+OBr+OAgeODk+ODh+OCqumgmOWfn+OCkuOCr+ODquODg+OCr+OBl+OBpuOBj+OBoOOBleOBhOOAg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jgrXjgqTjg4njg5Djg7zjgpLlj4LliqDogIXjgavopovjgZvjgosiLz4NCgkJPHVpdGV4dCBuYW1lPSJNVVRFIiB2YWx1ZT0i44Of44Ol44O844OIIi8+DQoJCTx1aXRleHQgbmFtZT0iRE9DV1JBUF9USVRMRSIgdmFsdWU9IlByZXNlbnRlciDmt7vku5jjg5XjgqHjgqTjg6siLz4NCgkJPHVpdGV4dCBuYW1lPSJET0NXUkFQX01TRyIgdmFsdWU9IuODnuOCpOOCs+ODs+ODlOODpeODvOOCv+OBq+S/neWtmCIvPg0KCQk8dWl0ZXh0IG5hbWU9IkRPQ1dSQVBfUFJPTVBUIiB2YWx1ZT0i44Kv44Oq44OD44Kv44GX44Gm44OA44Km44Oz44Ot44O844OJ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+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+DQoJCTx1aXRleHQgbmFtZT0iU0NSVUJCQVJTVEFUVVNfVklEUExBWUlORyIgdmFsdWU9IlbDrWRlbyBlbiByZXByb2QuIi8+DQoJCTx1aXRleHQgbmFtZT0iU0NSVUJCQVJTVEFUVVNfTE9BRElORyIgdmFsdWU9IkNhcmdhbmRvIi8+DQoJCTx1aXRleHQgbmFtZT0iU0NSVUJCQVJTVEFUVVNfQlVGRkVSSU5HIiB2YWx1ZT0iQWxtYWNlbmFuZG8gZW4gYsO6ZmVyIi8+DQoJCTx1aXRleHQgbmFtZT0iU0NSVUJCQVJTVEFUVVNfUVVFU1RJT04iIHZhbHVlPSJDb250ZXN0YXIgcHJlZ3VudGEiLz4NCgkJPHVpdGV4dCBuYW1lPSJTQ1JVQkJBUlNUQVRVU19SRVZJRVdRVUlaIiB2YWx1ZT0iUmV2aXNhbmRvIHBydWViYSIvPg0KCQk8IS0tIHN1YnN0aXR1dGlvbjogJW0gPT0gbWludXRlcyByZW1haW5pbmcgLS0+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+DQoJCTx1aXRleHQgbmFtZT0iQklPQlROX1RJVExFIiB2YWx1ZT0iQmlvZ3JhZsOtYSIvPg0KCQk8dWl0ZXh0IG5hbWU9IkRJVklERVJCVE5fVElUTEUiIHZhbHVlPSJ8Ii8+DQoJCTx1aXRleHQgbmFtZT0iQ09OVEFDVEJUTl9USVRMRSIgdmFsdWU9IkNvbnRhY3RvIi8+DQoJCTx1aXRleHQgbmFtZT0iVEFCX1FVSVoiIHZhbHVlPSJQcnVlYmEiLz4NCgkJPHVpdGV4dCBuYW1lPSJUQUJfT1VUTElORSIgdmFsdWU9IkNvbnRvcm5vIi8+DQoJCTx1aXRleHQgbmFtZT0iVEFCX1RIVU1CIiB2YWx1ZT0iTWluaWF0LiIvPg0KCQk8dWl0ZXh0IG5hbWU9IlRBQl9OT1RFUyIgdmFsdWU9Ik5vdGFzIi8+DQoJCTx1aXRleHQgbmFtZT0iVEFCX1NFQVJDSCIgdmFsdWU9IkJ1c2NhciIvPg0KCQk8dWl0ZXh0IG5hbWU9IlNMSURFX0hFQURJTkciIHZhbHVlPSJUw610dWxvIGRlIGRpYXBvc2l0aXZhIi8+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+DQoJCTx1aXRleHQgbmFtZT0iQVRUQUNITkFNRV9IRUFESU5HIiB2YWx1ZT0iTm9tYnJlIGRlIGFyY2hpdm8iLz4NCgkJPHVpdGV4dCBuYW1lPSJBVFRBQ0hTSVpFX0hFQURJTkciIHZhbHVlPSJUYW1hw7FvIi8+DQoJCTx1aXRleHQgbmFtZT0iU0xJREVfTk9URVMiIHZhbHVlPSJOb3RhcyBkZSBkaWFwb3NpdGl2YS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mI3hBOyYjeEE7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lNpbGVuY2lhciIvPg0KCQk8dWl0ZXh0IG5hbWU9IkRPQ1dSQVBfVElUTEUiIHZhbHVlPSJBcmNoaXZvIGFkanVudG8gZGUgUHJlc2VudGVyIi8+DQoJCTx1aXRleHQgbmFtZT0iRE9DV1JBUF9NU0ciIHZhbHVlPSJHdWFyZGFyIGVuIE1pIFBDIi8+DQoJCTx1aXRleHQgbmFtZT0iRE9DV1JBUF9QUk9NUFQiIHZhbHVlPSJIYWdhIGNsaWMgZW4gRGVzY2FyZ2FyIi8+DQoJPC9sYW5ndWFnZT4NCgk8bGFuZ3VhZ2UgaWQ9InB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+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+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0byIvPg0KCQk8dWl0ZXh0IG5hbWU9IlRBQl9RVUlaIiB2YWx1ZT0iUXVlc3QuIi8+DQoJCTx1aXRleHQgbmFtZT0iVEFCX09VVExJTkUiIHZhbHVlPSJFc3F1ZW1hIi8+DQoJCTx1aXRleHQgbmFtZT0iVEFCX1RIVU1CIiB2YWx1ZT0iTWluaSIvPg0KCQk8dWl0ZXh0IG5hbWU9IlRBQl9OT1RFUyIgdmFsdWU9Ik5vdGFzIi8+DQoJCTx1aXRleHQgbmFtZT0iVEFCX1NFQVJDSCIgdmFsdWU9IkJ1c2NhIi8+DQoJCTx1aXRleHQgbmFtZT0iU0xJREVfSEVBRElORyIgdmFsdWU9IlTDrXR1bG8gZG8gc2xpZGUiLz4NCgkJPHVpdGV4dCBuYW1lPSJEVVJBVElPTl9IRUFESU5HIiB2YWx1ZT0iRHVyYcOnw6NvIi8+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+DQoJCTx1aXRleHQgbmFtZT0iU0xJREVfTk9URVMiIHZhbHVlPSJBbm90YcOnw7VlcyBkbyBzbGlkZS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+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+DQoJCTx1aXRleHQgbmFtZT0iU0NSVUJCQVJTVEFUVVNfVklEUExBWUlORyIgdmFsdWU9IlZpZGVvIGFmc3BlbGVuIi8+DQoJCTx1aXRleHQgbmFtZT0iU0NSVUJCQVJTVEFUVVNfTE9BRElORyIgdmFsdWU9IkxhZGVuIi8+DQoJCTx1aXRleHQgbmFtZT0iU0NSVUJCQVJTVEFUVVNfQlVGRkVSSU5HIiB2YWx1ZT0iQnVmZmVyZW4iLz4NCgkJPHVpdGV4dCBuYW1lPSJTQ1JVQkJBUlNUQVRVU19RVUVTVElPTiIgdmFsdWU9IlZyYWFnIG1ldCBhbnR3b29yZCIvPg0KCQk8dWl0ZXh0IG5hbWU9IlNDUlVCQkFSU1RBVFVTX1JFVklFV1FVSVoiIHZhbHVlPSJRdWl6IGNvbnRyb2xlcmVuIi8+DQoJCTwhLS0gc3Vic3RpdHV0aW9uOiAlbSA9PSBtaW51dGVzIHJlbWFpbmluZyAtLT4NCgkJPCEtLSBzdWJzdGl0dXRpb246ICVzID09IHNlY29uZHMgcmVtYWluaW5nIC0tPg0KCQk8dWl0ZXh0IG5hbWU9IkVMQVBTRUQiIHZhbHVlPSJFciByZXN0ZXJlbiAlbSBtaW51dGVuICVzIHNlY29uZGVuIi8+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+DQoJCTx1aXRleHQgbmFtZT0iVEFCX1FVSVoiIHZhbHVlPSJRdWl6Ii8+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+DQoJCTx1aXRleHQgbmFtZT0iU0VBUkNIX0hFQURJTkciIHZhbHVlPSJab2VrZW4gbmFhciB0ZWtzdDoiLz4NCgkJPHVpdGV4dCBuYW1lPSJUSFVNQl9IRUFESU5HIiB2YWx1ZT0iRGlhIi8+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+DQoJCTwhLS1xdWl6IHBvZCBhbmQgbWVzc2FnZSBib3ggdGV4dHMtLT4NCgkJPHVpdGV4dCBuYW1lPSJRVUlaUE9EX1FVSVpfQVRURU1QVCIgdmFsdWU9IlF1aXpwb2dpbmc6Ii8+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+DQoJCTx1aXRleHQgbmFtZT0iUVVJWlBPRF9RVUVTVFlQRV9TVFIiIHZhbHVlPSJUeXBlOiAlcyIvPg0KCQk8dWl0ZXh0IG5hbWU9IlFVSVpQT0RfUVVFU1RZUEVfR1JEIiB2YWx1ZT0iVGVsdCB2b29yIHNjb3JlIi8+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+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+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+DQoJCTx1aWZvbnQgbmFtZT0iRk9OVF9QUkVTRU5UQVRJT05OQU1FIiB2YWx1ZT0i5a6L5L2TLTE4MDMwLDE0LGZhbHNlLGZhbHNlLHRydWUiLz4NCgkJPHVpZm9udCBuYW1lPSJGT05UX1BSRVNFTlRFUk5BTUUiIHZhbHVlPSLlrovkvZMtMTgwMzAsMTQsdHJ1ZSxmYWxzZSx0cnVlIi8+DQoJCTx1aWZvbnQgbmFtZT0iRk9OVF9QUkVTRU5URVJUSVRMRSIgdmFsdWU9IuWui+S9ky0xODAzMCwxMyxmYWxzZSxmYWxzZSx0cnVlIi8+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+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+DQoJCTx1aWZvbnQgbmFtZT0iRk9OVF9NU0dCT1hfV0lOVElUTEUiIHZhbHVlPSLlrovkvZMtMTgwMzAsMTIsdHJ1ZSxmYWxzZSx0cnVlIi8+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+DQoJCTx1aWZvbnQgbmFtZT0iRk9OVF9RVUlaUE9EX1FVRVNUSU9OX1NDT1JFIiB2YWx1ZT0i5a6L5L2TLTE4MDMwLDEwLGZhbHNlLGZhbHNlLHRydWUiLz4NCgkJPHVpZm9udCBuYW1lPSJGT05UX1FVSVpQT0RfUVVFU1RJT05fU0NPUkVfVkFMVUUiIHZhbHVlPSLlrovkvZMtMTgwMzAsMTAsdHJ1ZSxmYWxzZSx0cnVlIi8+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+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+S9ky0xODAzMCwxMCxmYWxzZSxmYWxzZSx0cnVlIi8+DQoJCTx1aWZvbnQgbmFtZT0iRk9OVF9RVUlaUE9EX1FVSVpfUVVFU1RJT05fQVRURU1QVEVEX1ZBTFVFIiB2YWx1ZT0i5a6L5L2TLTE4MDMwLDEwLHRydWUsZmFsc2UsdHJ1ZSIvPg0KCQk8dWlmb250IG5hbWU9IkZPTlRfUVVJWlBPRF9RVUlaX1NDT1JFX1RBRyIgdmFsdWU9IuWui+S9ky0xODAzMCwxMix0cnVlLGZhbHNlLHRydWUiLz4NCgkJPHVpZm9udCBuYW1lPSJGT05UX1FVSVpQT0RfUVVJWl9TQ09SRSIgdmFsdWU9IuWui+S9ky0xODAzMCwxMCxmYWxzZSxmYWxzZSx0cnVlIi8+DQoJCTx1aWZvbnQgbmFtZT0iRk9OVF9RVUlaUE9EX1FVSVpfU0NPUkVfVkFMVUUiIHZhbHVlPSLlrovkvZMtMTgwMzAsMTAsdHJ1ZSxmYWxzZSx0cnVlIi8+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+S9ky0xODAzMCwxMCxmYWxzZSxmYWxzZSx0cnVlIi8+DQoJCTx1aWZvbnQgbmFtZT0iRk9OVF9RVUlaUE9EX1FVSVpfUEFTU1NDT1JFX1ZBTFVFIiB2YWx1ZT0i5a6L5L2TLTE4MDMwLDEwLHRydWUsZmFsc2UsdHJ1ZSIvPg0KCQk8IS0tIHVpdGV4dCAtLT4NCgkJPCEtLSBzdWJzdGl0dXRpb246ICVuID09IHNsaWRlIG51bWJlciAtLT4NCgkJPHVpdGV4dCBuYW1lPSJVTk5BTUVEU0xJREVUSVRMRSIgdmFsdWU9IuW5u+eBr+eJhyAlbiIvPg0KCQk8IS0tIHN1YnN0aXR1dGlvbjogJW4gPT0gc2xpZGUgbnVtYmVyIC0tPg0KCQk8IS0tIHN1YnN0aXR1dGlvbjogJXQgPT0gdG90YWwgc2xpZGUgY291bnQgLS0+DQoJCTx1aXRleHQgbmFtZT0iU0NSVUJCQVJTVEFUVVNfU0xJREVJTkZPIiB2YWx1ZT0i5bm754Gv54mHICVuIC8gJXQgfCAiLz4NCgkJPHVpdGV4dCBuYW1lPSJTQ1JVQkJBUlNUQVRVU19TVE9QUEVEIiB2YWx1ZT0i5bey5YGc5q2iIi8+DQoJCTx1aXRleHQgbmFtZT0iU0NSVUJCQVJTVEFUVVNfUExBWUlORyIgdmFsdWU9Iuato+WcqOaSreaUviIvPg0KCQk8dWl0ZXh0IG5hbWU9IlNDUlVCQkFSU1RBVFVTX05PQVVESU8iIHZhbHVlPSLml6Dpn7PpopEiLz4NCgkJPHVpdGV4dCBuYW1lPSJTQ1JVQkJBUlNUQVRVU19WSURQTEFZSU5HIiB2YWx1ZT0i6KeG6aKR5pKt5pS+Ii8+DQoJCTx1aXRleHQgbmFtZT0iU0NSVUJCQVJTVEFUVVNfTE9BRElORyIgdmFsdWU9Iuato+WcqOi9veWFpSIvPg0KCQk8dWl0ZXh0IG5hbWU9IlNDUlVCQkFSU1RBVFVTX0JVRkZFUklORyIgdmFsdWU9Iuato+WcqOi/m+ihjOe8k+WGsuWkhOeQhiIvPg0KCQk8dWl0ZXh0IG5hbWU9IlNDUlVCQkFSU1RBVFVTX1FVRVNUSU9OIiB2YWx1ZT0i5Zue562U6Zeu6aKYIi8+DQoJCTx1aXRleHQgbmFtZT0iU0NSVUJCQVJTVEFUVVNfUkVWSUVXUVVJWiIgdmFsdWU9Iuato+WcqOWuoemYhea1i+mqjCIvPg0KCQk8IS0tIHN1YnN0aXR1dGlvbjogJW0gPT0gbWludXRlcyByZW1haW5pbmcgLS0+DQoJCTwhLS0gc3Vic3RpdHV0aW9uOiAlcyA9PSBzZWNvbmRzIHJlbWFpbmluZyAtLT4NCgkJPHVpdGV4dCBuYW1lPSJFTEFQU0VEIiB2YWx1ZT0i5Ymp5L2ZICVtIOWIhumSnyAlcyDnp5IiLz4NCgkJPHVpdGV4dCBuYW1lPSJOT1RGT1VORCIgdmFsdWU9IuacquaJvuWIsOS7u+S9leWGheWuuSIvPg0KCQk8dWl0ZXh0IG5hbWU9IkFUVEFDSE1FTlRTIiB2YWx1ZT0i6ZmE5Lu2Ii8+DQoJCTwhLS0gc3Vic3RpdHV0aW9uOiAlcCA9PSBjdXJyZW50IHNwZWFrZXIncyB0aXRsZSAtLT4NCgkJPHVpdGV4dCBuYW1lPSJCSU9XSU5fVElUTEUiIHZhbHVlPSLkuKrkurrnroDku4s6ICVwIi8+DQoJCTx1aXRleHQgbmFtZT0iQklPQlROX1RJVExFIiB2YWx1ZT0i5Liq5Lq6566A5LuLIi8+DQoJCTx1aXRleHQgbmFtZT0iRElWSURFUkJUTl9USVRMRSIgdmFsdWU9InwiLz4NCgkJPHVpdGV4dCBuYW1lPSJDT05UQUNUQlROX1RJVExFIiB2YWx1ZT0i6IGU57O75pa55byPIi8+DQoJCTx1aXRleHQgbmFtZT0iVEFCX1FVSVoiIHZhbHVlPSLmtYvpqowiLz4NCgkJPHVpdGV4dCBuYW1lPSJUQUJfT1VUTElORSIgdmFsdWU9IuWkp+e6siIvPg0KCQk8dWl0ZXh0IG5hbWU9IlRBQl9USFVNQiIgdmFsdWU9Iue8qeeVpeWbviIvPg0KCQk8dWl0ZXh0IG5hbWU9IlRBQl9OT1RFUyIgdmFsdWU9IuWkh+azqCIvPg0KCQk8dWl0ZXh0IG5hbWU9IlRBQl9TRUFSQ0giIHZhbHVlPSLmkJzntKIiLz4NCgkJPHVpdGV4dCBuYW1lPSJTTElERV9IRUFESU5HIiB2YWx1ZT0i5bm754Gv54mH5qCH6aKYIi8+DQoJCTx1aXRleHQgbmFtZT0iRFVSQVRJT05fSEVBRElORyIgdmFsdWU9IuaMgee7reaXtumXtCIvPg0KCQk8dWl0ZXh0IG5hbWU9IlNFQVJDSF9IRUFESU5HIiB2YWx1ZT0i5pCc57Si5paH5pysOiIvPg0KCQk8dWl0ZXh0IG5hbWU9IlRIVU1CX0hFQURJTkciIHZhbHVlPSLlubvnga/niYciLz4NCgkJPHVpdGV4dCBuYW1lPSJUSFVNQl9JTkZPIiB2YWx1ZT0i5bm754Gv54mH5qCH6aKYL+aMgee7reaXtumXtCIvPg0KCQk8dWl0ZXh0IG5hbWU9IkFUVEFDSE5BTUVfSEVBRElORyIgdmFsdWU9IuaWh+S7tuWQjSIvPg0KCQk8dWl0ZXh0IG5hbWU9IkFUVEFDSFNJWkVfSEVBRElORyIgdmFsdWU9IuWkp+WwjyIvPg0KCQk8dWl0ZXh0IG5hbWU9IlNMSURFX05PVEVTIiB2YWx1ZT0i5bm754Gv54mH5aSH5rOo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JiN4QTsmI3hBO+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8L2NvbmZpZ3VyYXRpb24+DQo="/>
  <p:tag name="MMPROD_UIDATA" val="&lt;database version=&quot;7.0&quot;&gt;&lt;object type=&quot;1&quot; unique_id=&quot;10001&quot;&gt;&lt;property id=&quot;20139&quot; value=&quot;%n. %s&quot;/&gt;&lt;property id=&quot;20141&quot; value=&quot;WAT 1 - Copy&quot;/&gt;&lt;property id=&quot;20144&quot; value=&quot;1&quot;/&gt;&lt;property id=&quot;20146&quot; value=&quot;0&quot;/&gt;&lt;property id=&quot;20147&quot; value=&quot;0&quot;/&gt;&lt;property id=&quot;20148&quot; value=&quot;15&quot;/&gt;&lt;property id=&quot;20184&quot; value=&quot;7&quot;/&gt;&lt;property id=&quot;20224&quot; value=&quot;C:\Users\bg\Desktop&quot;/&gt;&lt;property id=&quot;20250&quot; value=&quot;0&quot;/&gt;&lt;property id=&quot;20251&quot; value=&quot;0&quot;/&gt;&lt;property id=&quot;20259&quot; value=&quot;0&quot;/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7&quot;/&gt;&lt;property id=&quot;20309&quot; value=&quot;-1&quot;/&gt;&lt;/object&gt;&lt;object type=&quot;3&quot; unique_id=&quot;10005&quot;&gt;&lt;property id=&quot;20148&quot; value=&quot;5&quot;/&gt;&lt;property id=&quot;20300&quot; value=&quot;Slide 2&quot;/&gt;&lt;property id=&quot;20307&quot; value=&quot;258&quot;/&gt;&lt;property id=&quot;20309&quot; value=&quot;-1&quot;/&gt;&lt;/object&gt;&lt;object type=&quot;3&quot; unique_id=&quot;10006&quot;&gt;&lt;property id=&quot;20148&quot; value=&quot;5&quot;/&gt;&lt;property id=&quot;20300&quot; value=&quot;Slide 3&quot;/&gt;&lt;property id=&quot;20307&quot; value=&quot;259&quot;/&gt;&lt;property id=&quot;20309&quot; value=&quot;-1&quot;/&gt;&lt;/object&gt;&lt;object type=&quot;3&quot; unique_id=&quot;10007&quot;&gt;&lt;property id=&quot;20148&quot; value=&quot;5&quot;/&gt;&lt;property id=&quot;20300&quot; value=&quot;Slide 4&quot;/&gt;&lt;property id=&quot;20307&quot; value=&quot;260&quot;/&gt;&lt;property id=&quot;20309&quot; value=&quot;-1&quot;/&gt;&lt;/object&gt;&lt;object type=&quot;3&quot; unique_id=&quot;10008&quot;&gt;&lt;property id=&quot;20148&quot; value=&quot;5&quot;/&gt;&lt;property id=&quot;20300&quot; value=&quot;Slide 5&quot;/&gt;&lt;property id=&quot;20307&quot; value=&quot;261&quot;/&gt;&lt;property id=&quot;20309&quot; value=&quot;-1&quot;/&gt;&lt;/object&gt;&lt;object type=&quot;3&quot; unique_id=&quot;10009&quot;&gt;&lt;property id=&quot;20148&quot; value=&quot;5&quot;/&gt;&lt;property id=&quot;20300&quot; value=&quot;Slide 6&quot;/&gt;&lt;property id=&quot;20307&quot; value=&quot;262&quot;/&gt;&lt;property id=&quot;20309&quot; value=&quot;-1&quot;/&gt;&lt;/object&gt;&lt;object type=&quot;3&quot; unique_id=&quot;10010&quot;&gt;&lt;property id=&quot;20148&quot; value=&quot;5&quot;/&gt;&lt;property id=&quot;20300&quot; value=&quot;Slide 7&quot;/&gt;&lt;property id=&quot;20307&quot; value=&quot;263&quot;/&gt;&lt;property id=&quot;20309&quot; value=&quot;-1&quot;/&gt;&lt;/object&gt;&lt;object type=&quot;3&quot; unique_id=&quot;10011&quot;&gt;&lt;property id=&quot;20148&quot; value=&quot;5&quot;/&gt;&lt;property id=&quot;20300&quot; value=&quot;Slide 8&quot;/&gt;&lt;property id=&quot;20307&quot; value=&quot;264&quot;/&gt;&lt;property id=&quot;20309&quot; value=&quot;-1&quot;/&gt;&lt;/object&gt;&lt;object type=&quot;3&quot; unique_id=&quot;10012&quot;&gt;&lt;property id=&quot;20148&quot; value=&quot;5&quot;/&gt;&lt;property id=&quot;20300&quot; value=&quot;Slide 9&quot;/&gt;&lt;property id=&quot;20307&quot; value=&quot;265&quot;/&gt;&lt;property id=&quot;20309&quot; value=&quot;-1&quot;/&gt;&lt;/object&gt;&lt;object type=&quot;3&quot; unique_id=&quot;10013&quot;&gt;&lt;property id=&quot;20148&quot; value=&quot;5&quot;/&gt;&lt;property id=&quot;20300&quot; value=&quot;Slide 10&quot;/&gt;&lt;property id=&quot;20307&quot; value=&quot;266&quot;/&gt;&lt;property id=&quot;20309&quot; value=&quot;-1&quot;/&gt;&lt;/object&gt;&lt;object type=&quot;3&quot; unique_id=&quot;10014&quot;&gt;&lt;property id=&quot;20148&quot; value=&quot;5&quot;/&gt;&lt;property id=&quot;20300&quot; value=&quot;Slide 11&quot;/&gt;&lt;property id=&quot;20307&quot; value=&quot;267&quot;/&gt;&lt;property id=&quot;20309&quot; value=&quot;-1&quot;/&gt;&lt;/object&gt;&lt;object type=&quot;3&quot; unique_id=&quot;10015&quot;&gt;&lt;property id=&quot;20148&quot; value=&quot;5&quot;/&gt;&lt;property id=&quot;20300&quot; value=&quot;Slide 12&quot;/&gt;&lt;property id=&quot;20307&quot; value=&quot;268&quot;/&gt;&lt;property id=&quot;20309&quot; value=&quot;-1&quot;/&gt;&lt;/object&gt;&lt;object type=&quot;3&quot; unique_id=&quot;10016&quot;&gt;&lt;property id=&quot;20148&quot; value=&quot;5&quot;/&gt;&lt;property id=&quot;20300&quot; value=&quot;Slide 13&quot;/&gt;&lt;property id=&quot;20307&quot; value=&quot;269&quot;/&gt;&lt;property id=&quot;20309&quot; value=&quot;-1&quot;/&gt;&lt;/object&gt;&lt;object type=&quot;3&quot; unique_id=&quot;10017&quot;&gt;&lt;property id=&quot;20148&quot; value=&quot;5&quot;/&gt;&lt;property id=&quot;20300&quot; value=&quot;Slide 14&quot;/&gt;&lt;property id=&quot;20307&quot; value=&quot;270&quot;/&gt;&lt;property id=&quot;20309&quot; value=&quot;-1&quot;/&gt;&lt;/object&gt;&lt;object type=&quot;3&quot; unique_id=&quot;10018&quot;&gt;&lt;property id=&quot;20148&quot; value=&quot;5&quot;/&gt;&lt;property id=&quot;20300&quot; value=&quot;Slide 15&quot;/&gt;&lt;property id=&quot;20307&quot; value=&quot;271&quot;/&gt;&lt;property id=&quot;20309&quot; value=&quot;-1&quot;/&gt;&lt;/object&gt;&lt;object type=&quot;3&quot; unique_id=&quot;10019&quot;&gt;&lt;property id=&quot;20148&quot; value=&quot;5&quot;/&gt;&lt;property id=&quot;20300&quot; value=&quot;Slide 16&quot;/&gt;&lt;property id=&quot;20307&quot; value=&quot;272&quot;/&gt;&lt;property id=&quot;20309&quot; value=&quot;-1&quot;/&gt;&lt;/object&gt;&lt;object type=&quot;3&quot; unique_id=&quot;10020&quot;&gt;&lt;property id=&quot;20148&quot; value=&quot;5&quot;/&gt;&lt;property id=&quot;20300&quot; value=&quot;Slide 17&quot;/&gt;&lt;property id=&quot;20307&quot; value=&quot;273&quot;/&gt;&lt;property id=&quot;20309&quot; value=&quot;-1&quot;/&gt;&lt;/object&gt;&lt;object type=&quot;3&quot; unique_id=&quot;10021&quot;&gt;&lt;property id=&quot;20148&quot; value=&quot;5&quot;/&gt;&lt;property id=&quot;20300&quot; value=&quot;Slide 18&quot;/&gt;&lt;property id=&quot;20307&quot; value=&quot;274&quot;/&gt;&lt;property id=&quot;20309&quot; value=&quot;-1&quot;/&gt;&lt;/object&gt;&lt;object type=&quot;3&quot; unique_id=&quot;10022&quot;&gt;&lt;property id=&quot;20148&quot; value=&quot;5&quot;/&gt;&lt;property id=&quot;20300&quot; value=&quot;Slide 19&quot;/&gt;&lt;property id=&quot;20307&quot; value=&quot;275&quot;/&gt;&lt;property id=&quot;20309&quot; value=&quot;-1&quot;/&gt;&lt;/object&gt;&lt;object type=&quot;3&quot; unique_id=&quot;10023&quot;&gt;&lt;property id=&quot;20148&quot; value=&quot;5&quot;/&gt;&lt;property id=&quot;20300&quot; value=&quot;Slide 20&quot;/&gt;&lt;property id=&quot;20307&quot; value=&quot;276&quot;/&gt;&lt;property id=&quot;20309&quot; value=&quot;-1&quot;/&gt;&lt;/object&gt;&lt;object type=&quot;3&quot; unique_id=&quot;10024&quot;&gt;&lt;property id=&quot;20148&quot; value=&quot;5&quot;/&gt;&lt;property id=&quot;20300&quot; value=&quot;Slide 21&quot;/&gt;&lt;property id=&quot;20307&quot; value=&quot;277&quot;/&gt;&lt;property id=&quot;20309&quot; value=&quot;-1&quot;/&gt;&lt;/object&gt;&lt;object type=&quot;3&quot; unique_id=&quot;10025&quot;&gt;&lt;property id=&quot;20148&quot; value=&quot;5&quot;/&gt;&lt;property id=&quot;20300&quot; value=&quot;Slide 22&quot;/&gt;&lt;property id=&quot;20307&quot; value=&quot;278&quot;/&gt;&lt;property id=&quot;20309&quot; value=&quot;-1&quot;/&gt;&lt;/object&gt;&lt;object type=&quot;3&quot; unique_id=&quot;10026&quot;&gt;&lt;property id=&quot;20148&quot; value=&quot;5&quot;/&gt;&lt;property id=&quot;20300&quot; value=&quot;Slide 23&quot;/&gt;&lt;property id=&quot;20307&quot; value=&quot;279&quot;/&gt;&lt;property id=&quot;20309&quot; value=&quot;-1&quot;/&gt;&lt;/object&gt;&lt;object type=&quot;3&quot; unique_id=&quot;10027&quot;&gt;&lt;property id=&quot;20148&quot; value=&quot;5&quot;/&gt;&lt;property id=&quot;20300&quot; value=&quot;Slide 24&quot;/&gt;&lt;property id=&quot;20307&quot; value=&quot;280&quot;/&gt;&lt;property id=&quot;20309&quot; value=&quot;-1&quot;/&gt;&lt;/object&gt;&lt;object type=&quot;3&quot; unique_id=&quot;10028&quot;&gt;&lt;property id=&quot;20148&quot; value=&quot;5&quot;/&gt;&lt;property id=&quot;20300&quot; value=&quot;Slide 25&quot;/&gt;&lt;property id=&quot;20307&quot; value=&quot;281&quot;/&gt;&lt;property id=&quot;20309&quot; value=&quot;-1&quot;/&gt;&lt;/object&gt;&lt;object type=&quot;3&quot; unique_id=&quot;10029&quot;&gt;&lt;property id=&quot;20148&quot; value=&quot;5&quot;/&gt;&lt;property id=&quot;20300&quot; value=&quot;Slide 26&quot;/&gt;&lt;property id=&quot;20307&quot; value=&quot;282&quot;/&gt;&lt;property id=&quot;20309&quot; value=&quot;-1&quot;/&gt;&lt;/object&gt;&lt;object type=&quot;3&quot; unique_id=&quot;10030&quot;&gt;&lt;property id=&quot;20148&quot; value=&quot;5&quot;/&gt;&lt;property id=&quot;20300&quot; value=&quot;Slide 27&quot;/&gt;&lt;property id=&quot;20307&quot; value=&quot;283&quot;/&gt;&lt;property id=&quot;20309&quot; value=&quot;-1&quot;/&gt;&lt;/object&gt;&lt;object type=&quot;3&quot; unique_id=&quot;10031&quot;&gt;&lt;property id=&quot;20148&quot; value=&quot;5&quot;/&gt;&lt;property id=&quot;20300&quot; value=&quot;Slide 28&quot;/&gt;&lt;property id=&quot;20307&quot; value=&quot;284&quot;/&gt;&lt;property id=&quot;20309&quot; value=&quot;-1&quot;/&gt;&lt;/object&gt;&lt;object type=&quot;3&quot; unique_id=&quot;10032&quot;&gt;&lt;property id=&quot;20148&quot; value=&quot;5&quot;/&gt;&lt;property id=&quot;20300&quot; value=&quot;Slide 29&quot;/&gt;&lt;property id=&quot;20307&quot; value=&quot;285&quot;/&gt;&lt;property id=&quot;20309&quot; value=&quot;-1&quot;/&gt;&lt;/object&gt;&lt;object type=&quot;3&quot; unique_id=&quot;10033&quot;&gt;&lt;property id=&quot;20148&quot; value=&quot;5&quot;/&gt;&lt;property id=&quot;20300&quot; value=&quot;Slide 30&quot;/&gt;&lt;property id=&quot;20307&quot; value=&quot;286&quot;/&gt;&lt;property id=&quot;20309&quot; value=&quot;-1&quot;/&gt;&lt;/object&gt;&lt;object type=&quot;3&quot; unique_id=&quot;10034&quot;&gt;&lt;property id=&quot;20148&quot; value=&quot;5&quot;/&gt;&lt;property id=&quot;20300&quot; value=&quot;Slide 31&quot;/&gt;&lt;property id=&quot;20307&quot; value=&quot;287&quot;/&gt;&lt;property id=&quot;20309&quot; value=&quot;-1&quot;/&gt;&lt;/object&gt;&lt;object type=&quot;3&quot; unique_id=&quot;10035&quot;&gt;&lt;property id=&quot;20148&quot; value=&quot;5&quot;/&gt;&lt;property id=&quot;20300&quot; value=&quot;Slide 32&quot;/&gt;&lt;property id=&quot;20307&quot; value=&quot;288&quot;/&gt;&lt;property id=&quot;20309&quot; value=&quot;-1&quot;/&gt;&lt;/object&gt;&lt;object type=&quot;3&quot; unique_id=&quot;10036&quot;&gt;&lt;property id=&quot;20148&quot; value=&quot;5&quot;/&gt;&lt;property id=&quot;20300&quot; value=&quot;Slide 33&quot;/&gt;&lt;property id=&quot;20307&quot; value=&quot;289&quot;/&gt;&lt;property id=&quot;20309&quot; value=&quot;-1&quot;/&gt;&lt;/object&gt;&lt;object type=&quot;3&quot; unique_id=&quot;10037&quot;&gt;&lt;property id=&quot;20148&quot; value=&quot;5&quot;/&gt;&lt;property id=&quot;20300&quot; value=&quot;Slide 34&quot;/&gt;&lt;property id=&quot;20307&quot; value=&quot;290&quot;/&gt;&lt;property id=&quot;20309&quot; value=&quot;-1&quot;/&gt;&lt;/object&gt;&lt;object type=&quot;3&quot; unique_id=&quot;10038&quot;&gt;&lt;property id=&quot;20148&quot; value=&quot;5&quot;/&gt;&lt;property id=&quot;20300&quot; value=&quot;Slide 35&quot;/&gt;&lt;property id=&quot;20307&quot; value=&quot;291&quot;/&gt;&lt;property id=&quot;20309&quot; value=&quot;-1&quot;/&gt;&lt;/object&gt;&lt;object type=&quot;3&quot; unique_id=&quot;10039&quot;&gt;&lt;property id=&quot;20148&quot; value=&quot;5&quot;/&gt;&lt;property id=&quot;20300&quot; value=&quot;Slide 36&quot;/&gt;&lt;property id=&quot;20307&quot; value=&quot;292&quot;/&gt;&lt;property id=&quot;20309&quot; value=&quot;-1&quot;/&gt;&lt;/object&gt;&lt;object type=&quot;3&quot; unique_id=&quot;10040&quot;&gt;&lt;property id=&quot;20148&quot; value=&quot;5&quot;/&gt;&lt;property id=&quot;20300&quot; value=&quot;Slide 37&quot;/&gt;&lt;property id=&quot;20307&quot; value=&quot;293&quot;/&gt;&lt;property id=&quot;20309&quot; value=&quot;-1&quot;/&gt;&lt;/object&gt;&lt;object type=&quot;3&quot; unique_id=&quot;10041&quot;&gt;&lt;property id=&quot;20148&quot; value=&quot;5&quot;/&gt;&lt;property id=&quot;20300&quot; value=&quot;Slide 38&quot;/&gt;&lt;property id=&quot;20307&quot; value=&quot;294&quot;/&gt;&lt;property id=&quot;20309&quot; value=&quot;-1&quot;/&gt;&lt;/object&gt;&lt;object type=&quot;3&quot; unique_id=&quot;10042&quot;&gt;&lt;property id=&quot;20148&quot; value=&quot;5&quot;/&gt;&lt;property id=&quot;20300&quot; value=&quot;Slide 39&quot;/&gt;&lt;property id=&quot;20307&quot; value=&quot;295&quot;/&gt;&lt;property id=&quot;20309&quot; value=&quot;-1&quot;/&gt;&lt;/object&gt;&lt;object type=&quot;3&quot; unique_id=&quot;10043&quot;&gt;&lt;property id=&quot;20148&quot; value=&quot;5&quot;/&gt;&lt;property id=&quot;20300&quot; value=&quot;Slide 40&quot;/&gt;&lt;property id=&quot;20307&quot; value=&quot;296&quot;/&gt;&lt;property id=&quot;20309&quot; value=&quot;-1&quot;/&gt;&lt;/object&gt;&lt;object type=&quot;3&quot; unique_id=&quot;10044&quot;&gt;&lt;property id=&quot;20148&quot; value=&quot;5&quot;/&gt;&lt;property id=&quot;20300&quot; value=&quot;Slide 41&quot;/&gt;&lt;property id=&quot;20307&quot; value=&quot;297&quot;/&gt;&lt;property id=&quot;20309&quot; value=&quot;-1&quot;/&gt;&lt;/object&gt;&lt;object type=&quot;3&quot; unique_id=&quot;10045&quot;&gt;&lt;property id=&quot;20148&quot; value=&quot;5&quot;/&gt;&lt;property id=&quot;20300&quot; value=&quot;Slide 42&quot;/&gt;&lt;property id=&quot;20307&quot; value=&quot;298&quot;/&gt;&lt;property id=&quot;20309&quot; value=&quot;-1&quot;/&gt;&lt;/object&gt;&lt;object type=&quot;3&quot; unique_id=&quot;10046&quot;&gt;&lt;property id=&quot;20148&quot; value=&quot;5&quot;/&gt;&lt;property id=&quot;20300&quot; value=&quot;Slide 43&quot;/&gt;&lt;property id=&quot;20307&quot; value=&quot;299&quot;/&gt;&lt;property id=&quot;20309&quot; value=&quot;-1&quot;/&gt;&lt;/object&gt;&lt;object type=&quot;3&quot; unique_id=&quot;10047&quot;&gt;&lt;property id=&quot;20148&quot; value=&quot;5&quot;/&gt;&lt;property id=&quot;20300&quot; value=&quot;Slide 44&quot;/&gt;&lt;property id=&quot;20307&quot; value=&quot;300&quot;/&gt;&lt;property id=&quot;20309&quot; value=&quot;-1&quot;/&gt;&lt;/object&gt;&lt;object type=&quot;3&quot; unique_id=&quot;10048&quot;&gt;&lt;property id=&quot;20148&quot; value=&quot;5&quot;/&gt;&lt;property id=&quot;20300&quot; value=&quot;Slide 45&quot;/&gt;&lt;property id=&quot;20307&quot; value=&quot;301&quot;/&gt;&lt;property id=&quot;20309&quot; value=&quot;-1&quot;/&gt;&lt;/object&gt;&lt;object type=&quot;3&quot; unique_id=&quot;10049&quot;&gt;&lt;property id=&quot;20148&quot; value=&quot;5&quot;/&gt;&lt;property id=&quot;20300&quot; value=&quot;Slide 46&quot;/&gt;&lt;property id=&quot;20307&quot; value=&quot;302&quot;/&gt;&lt;property id=&quot;20309&quot; value=&quot;-1&quot;/&gt;&lt;/object&gt;&lt;object type=&quot;3&quot; unique_id=&quot;10050&quot;&gt;&lt;property id=&quot;20148&quot; value=&quot;5&quot;/&gt;&lt;property id=&quot;20300&quot; value=&quot;Slide 47&quot;/&gt;&lt;property id=&quot;20307&quot; value=&quot;303&quot;/&gt;&lt;property id=&quot;20309&quot; value=&quot;-1&quot;/&gt;&lt;/object&gt;&lt;object type=&quot;3&quot; unique_id=&quot;10051&quot;&gt;&lt;property id=&quot;20148&quot; value=&quot;5&quot;/&gt;&lt;property id=&quot;20300&quot; value=&quot;Slide 48&quot;/&gt;&lt;property id=&quot;20307&quot; value=&quot;304&quot;/&gt;&lt;property id=&quot;20309&quot; value=&quot;-1&quot;/&gt;&lt;/object&gt;&lt;object type=&quot;3&quot; unique_id=&quot;10052&quot;&gt;&lt;property id=&quot;20148&quot; value=&quot;5&quot;/&gt;&lt;property id=&quot;20300&quot; value=&quot;Slide 49&quot;/&gt;&lt;property id=&quot;20307&quot; value=&quot;305&quot;/&gt;&lt;property id=&quot;20309&quot; value=&quot;-1&quot;/&gt;&lt;/object&gt;&lt;object type=&quot;3&quot; unique_id=&quot;10053&quot;&gt;&lt;property id=&quot;20148&quot; value=&quot;5&quot;/&gt;&lt;property id=&quot;20300&quot; value=&quot;Slide 50&quot;/&gt;&lt;property id=&quot;20307&quot; value=&quot;306&quot;/&gt;&lt;property id=&quot;20309&quot; value=&quot;-1&quot;/&gt;&lt;/object&gt;&lt;object type=&quot;3&quot; unique_id=&quot;10054&quot;&gt;&lt;property id=&quot;20148&quot; value=&quot;5&quot;/&gt;&lt;property id=&quot;20300&quot; value=&quot;Slide 51&quot;/&gt;&lt;property id=&quot;20307&quot; value=&quot;307&quot;/&gt;&lt;property id=&quot;20309&quot; value=&quot;-1&quot;/&gt;&lt;/object&gt;&lt;object type=&quot;3&quot; unique_id=&quot;10055&quot;&gt;&lt;property id=&quot;20148&quot; value=&quot;5&quot;/&gt;&lt;property id=&quot;20300&quot; value=&quot;Slide 52&quot;/&gt;&lt;property id=&quot;20307&quot; value=&quot;308&quot;/&gt;&lt;property id=&quot;20309&quot; value=&quot;-1&quot;/&gt;&lt;/object&gt;&lt;object type=&quot;3&quot; unique_id=&quot;10056&quot;&gt;&lt;property id=&quot;20148&quot; value=&quot;5&quot;/&gt;&lt;property id=&quot;20300&quot; value=&quot;Slide 53&quot;/&gt;&lt;property id=&quot;20307&quot; value=&quot;309&quot;/&gt;&lt;property id=&quot;20309&quot; value=&quot;-1&quot;/&gt;&lt;/object&gt;&lt;object type=&quot;3&quot; unique_id=&quot;10057&quot;&gt;&lt;property id=&quot;20148&quot; value=&quot;5&quot;/&gt;&lt;property id=&quot;20300&quot; value=&quot;Slide 54&quot;/&gt;&lt;property id=&quot;20307&quot; value=&quot;310&quot;/&gt;&lt;property id=&quot;20309&quot; value=&quot;-1&quot;/&gt;&lt;/object&gt;&lt;object type=&quot;3&quot; unique_id=&quot;10058&quot;&gt;&lt;property id=&quot;20148&quot; value=&quot;5&quot;/&gt;&lt;property id=&quot;20300&quot; value=&quot;Slide 55&quot;/&gt;&lt;property id=&quot;20307&quot; value=&quot;311&quot;/&gt;&lt;property id=&quot;20309&quot; value=&quot;-1&quot;/&gt;&lt;/object&gt;&lt;object type=&quot;3&quot; unique_id=&quot;10059&quot;&gt;&lt;property id=&quot;20148&quot; value=&quot;5&quot;/&gt;&lt;property id=&quot;20300&quot; value=&quot;Slide 56&quot;/&gt;&lt;property id=&quot;20307&quot; value=&quot;312&quot;/&gt;&lt;property id=&quot;20309&quot; value=&quot;-1&quot;/&gt;&lt;/object&gt;&lt;object type=&quot;3&quot; unique_id=&quot;10060&quot;&gt;&lt;property id=&quot;20148&quot; value=&quot;5&quot;/&gt;&lt;property id=&quot;20300&quot; value=&quot;Slide 57&quot;/&gt;&lt;property id=&quot;20307&quot; value=&quot;313&quot;/&gt;&lt;property id=&quot;20309&quot; value=&quot;-1&quot;/&gt;&lt;/object&gt;&lt;object type=&quot;3&quot; unique_id=&quot;10061&quot;&gt;&lt;property id=&quot;20148&quot; value=&quot;5&quot;/&gt;&lt;property id=&quot;20300&quot; value=&quot;Slide 58&quot;/&gt;&lt;property id=&quot;20307&quot; value=&quot;314&quot;/&gt;&lt;property id=&quot;20309&quot; value=&quot;-1&quot;/&gt;&lt;/object&gt;&lt;object type=&quot;3&quot; unique_id=&quot;10062&quot;&gt;&lt;property id=&quot;20148&quot; value=&quot;5&quot;/&gt;&lt;property id=&quot;20300&quot; value=&quot;Slide 59&quot;/&gt;&lt;property id=&quot;20307&quot; value=&quot;315&quot;/&gt;&lt;property id=&quot;20309&quot; value=&quot;-1&quot;/&gt;&lt;/object&gt;&lt;object type=&quot;3&quot; unique_id=&quot;10063&quot;&gt;&lt;property id=&quot;20148&quot; value=&quot;5&quot;/&gt;&lt;property id=&quot;20300&quot; value=&quot;Slide 60&quot;/&gt;&lt;property id=&quot;20307&quot; value=&quot;316&quot;/&gt;&lt;property id=&quot;20309&quot; value=&quot;-1&quot;/&gt;&lt;/object&gt;&lt;object type=&quot;3&quot; unique_id=&quot;10064&quot;&gt;&lt;property id=&quot;20148&quot; value=&quot;5&quot;/&gt;&lt;property id=&quot;20300&quot; value=&quot;Slide 61&quot;/&gt;&lt;property id=&quot;20307&quot; value=&quot;317&quot;/&gt;&lt;property id=&quot;20309&quot; value=&quot;-1&quot;/&gt;&lt;/object&gt;&lt;/object&gt;&lt;object type=&quot;4&quot; unique_id=&quot;10758&quot;&gt;&lt;/object&gt;&lt;object type=&quot;10&quot; unique_id=&quot;10823&quot;&gt;&lt;object type=&quot;11&quot; unique_id=&quot;10824&quot;&gt;&lt;property id=&quot;20180&quot; value=&quot;1&quot;/&gt;&lt;property id=&quot;20181&quot; value=&quot;1&quot;/&gt;&lt;property id=&quot;20182&quot; value=&quot;0&quot;/&gt;&lt;property id=&quot;20183&quot; value=&quot;1&quot;/&gt;&lt;/object&gt;&lt;object type=&quot;12&quot; unique_id=&quot;10825&quot;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</Words>
  <Application>Microsoft Office PowerPoint</Application>
  <PresentationFormat>On-screen Show (4:3)</PresentationFormat>
  <Paragraphs>8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bg</dc:creator>
  <cp:lastModifiedBy>veena</cp:lastModifiedBy>
  <cp:revision>15</cp:revision>
  <dcterms:created xsi:type="dcterms:W3CDTF">2010-09-03T12:37:32Z</dcterms:created>
  <dcterms:modified xsi:type="dcterms:W3CDTF">2013-08-19T07:06:59Z</dcterms:modified>
</cp:coreProperties>
</file>