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3" r:id="rId48"/>
    <p:sldId id="302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</p:sldIdLst>
  <p:sldSz cx="9144000" cy="6858000" type="screen4x3"/>
  <p:notesSz cx="7023100" cy="12052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0565" autoAdjust="0"/>
    <p:restoredTop sz="94660"/>
  </p:normalViewPr>
  <p:slideViewPr>
    <p:cSldViewPr>
      <p:cViewPr varScale="1">
        <p:scale>
          <a:sx n="100" d="100"/>
          <a:sy n="100" d="100"/>
        </p:scale>
        <p:origin x="-108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54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6032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PAGE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6032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AC1BD-CCFF-47B1-A36F-AE468A9C3ABB}" type="datetimeFigureOut">
              <a:rPr lang="en-US" smtClean="0"/>
              <a:pPr/>
              <a:t>4/23/2013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1447463"/>
            <a:ext cx="3043238" cy="603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11447463"/>
            <a:ext cx="3043238" cy="603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7308EF-9B91-4D6D-94B6-828DA0CE45B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6032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smtClean="0"/>
              <a:t>PAGE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6032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32912-9632-4497-BFF5-54CB43C108EB}" type="datetimeFigureOut">
              <a:rPr lang="en-US" smtClean="0"/>
              <a:t>4/23/2013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98475" y="903288"/>
            <a:ext cx="6026150" cy="4519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5724525"/>
            <a:ext cx="5619750" cy="5424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447463"/>
            <a:ext cx="3043238" cy="603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11447463"/>
            <a:ext cx="3043238" cy="603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A9080E-EBFB-49B5-8503-F7C2A5BF7748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A9080E-EBFB-49B5-8503-F7C2A5BF7748}" type="slidenum">
              <a:rPr lang="en-IN" smtClean="0"/>
              <a:t>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9080E-EBFB-49B5-8503-F7C2A5BF7748}" type="slidenum">
              <a:rPr lang="en-IN" smtClean="0"/>
              <a:t>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A9080E-EBFB-49B5-8503-F7C2A5BF7748}" type="slidenum">
              <a:rPr lang="en-IN" smtClean="0"/>
              <a:t>44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9080E-EBFB-49B5-8503-F7C2A5BF7748}" type="slidenum">
              <a:rPr lang="en-IN" smtClean="0"/>
              <a:t>56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4/23/2013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46086-CD99-4322-914D-EAA10A4C91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4/23/2013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46086-CD99-4322-914D-EAA10A4C91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4/23/2013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46086-CD99-4322-914D-EAA10A4C91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4/23/2013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46086-CD99-4322-914D-EAA10A4C91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4/23/2013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46086-CD99-4322-914D-EAA10A4C91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4/23/2013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46086-CD99-4322-914D-EAA10A4C91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4/23/2013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46086-CD99-4322-914D-EAA10A4C91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4/23/2013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46086-CD99-4322-914D-EAA10A4C91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4/23/2013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46086-CD99-4322-914D-EAA10A4C91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4/23/2013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46086-CD99-4322-914D-EAA10A4C91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4/23/2013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46086-CD99-4322-914D-EAA10A4C91C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4/23/2013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46086-CD99-4322-914D-EAA10A4C91C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5214974" cy="1643074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Religion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340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1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85918" y="2214554"/>
            <a:ext cx="6429420" cy="1714512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BEAUTIFUL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10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5214974" cy="1643074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PROUD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11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5214974" cy="1643074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DUTY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12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5214974" cy="1643074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LIVELY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13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5214974" cy="1643074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ENEMY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14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5214974" cy="1643074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ALONE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15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5214974" cy="1643074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APPOINT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16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5214974" cy="1643074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FORGIVE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17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5214974" cy="1643074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AVOID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18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5214974" cy="1643074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IMPACT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19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5214974" cy="1643074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Late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340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2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5214974" cy="1643074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VIEW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20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5214974" cy="1643074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FRIEND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21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5214974" cy="1643074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BLUNDER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22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28728" y="2214554"/>
            <a:ext cx="6143668" cy="1714512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POLITENESS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1472" y="42860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23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3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5214974" cy="1643074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REWARD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24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5214974" cy="1643074"/>
          </a:xfrm>
        </p:spPr>
        <p:txBody>
          <a:bodyPr>
            <a:normAutofit fontScale="90000"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ORGANISE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25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5214974" cy="1643074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BULLY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26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5214974" cy="1643074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HELP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27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5214974" cy="1643074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PURPOSE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28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5214974" cy="1643074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HIKING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29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5214974" cy="1643074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Discuss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340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3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3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5214974" cy="1643074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OATH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30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5214974" cy="1643074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COMMIT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31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5214974" cy="1643074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INJURE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32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5214974" cy="1643074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CLIMB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33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5214974" cy="1643074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CINEMA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34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5214974" cy="1643074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NUMBER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35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5214974" cy="1643074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JUMP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36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5214974" cy="1643074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DIE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1472" y="42860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37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5214974" cy="1643074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ROGUE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38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5214974" cy="1643074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LIE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39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5214974" cy="1643074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Friendly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559338"/>
            <a:ext cx="1340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4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5214974" cy="1643074"/>
          </a:xfrm>
        </p:spPr>
        <p:txBody>
          <a:bodyPr>
            <a:normAutofit fontScale="90000"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EFFICIENCY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40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6000792" cy="1643074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OPERATION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41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5214974" cy="1643074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NOTICE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42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5214974" cy="1643074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ACCEPT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43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5214974" cy="1643074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HONEST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44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3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5214974" cy="1643074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HELD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45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5214974" cy="1643074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ATTACH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46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5214974" cy="1643074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JOY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47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5214974" cy="1643074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QUICK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48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5214974" cy="1643074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DESIRE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49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5214974" cy="1643074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Catch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340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5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5214974" cy="1643074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BEAT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50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5214974" cy="1643074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ANNOY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51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5214974" cy="1643074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BREAK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52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5214974" cy="1643074"/>
          </a:xfrm>
        </p:spPr>
        <p:txBody>
          <a:bodyPr>
            <a:normAutofit fontScale="90000"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PRESIDENT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53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4414" y="2214554"/>
            <a:ext cx="6786578" cy="1714512"/>
          </a:xfrm>
        </p:spPr>
        <p:txBody>
          <a:bodyPr>
            <a:normAutofit fontScale="90000"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CLASS FELLOW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54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5214974" cy="1643074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CANNOT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55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5214974" cy="1643074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SIMPLY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56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3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5214974" cy="1643074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BEHAVE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57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5214974" cy="1643074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BAD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58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 builtIn="1"/>
      </p:stSnd>
    </p:sndAc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5214974" cy="1643074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WAR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59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 builtIn="1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5214974" cy="1643074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Nature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340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6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5214974" cy="1643074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GUIDE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45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60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 builtIn="1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5214974" cy="1643074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Limit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340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7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57422" y="2214554"/>
            <a:ext cx="5214974" cy="1643074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PROTEST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340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8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57290" y="2214554"/>
            <a:ext cx="6215106" cy="1643074"/>
          </a:xfrm>
        </p:spPr>
        <p:txBody>
          <a:bodyPr>
            <a:normAutofit fontScale="90000"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OPPOSITION</a:t>
            </a:r>
            <a:endParaRPr lang="en-IN" sz="9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472" y="428604"/>
            <a:ext cx="1340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 NO : 9</a:t>
            </a:r>
            <a:endParaRPr lang="en-IN" dirty="0"/>
          </a:p>
        </p:txBody>
      </p:sp>
    </p:spTree>
  </p:cSld>
  <p:clrMapOvr>
    <a:masterClrMapping/>
  </p:clrMapOvr>
  <p:transition advTm="20000"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305</Words>
  <Application>Microsoft Office PowerPoint</Application>
  <PresentationFormat>On-screen Show (4:3)</PresentationFormat>
  <Paragraphs>124</Paragraphs>
  <Slides>60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Office Theme</vt:lpstr>
      <vt:lpstr>Religion</vt:lpstr>
      <vt:lpstr>Late</vt:lpstr>
      <vt:lpstr>Discuss</vt:lpstr>
      <vt:lpstr>Friendly</vt:lpstr>
      <vt:lpstr>Catch</vt:lpstr>
      <vt:lpstr>Nature</vt:lpstr>
      <vt:lpstr>Limit</vt:lpstr>
      <vt:lpstr>PROTEST</vt:lpstr>
      <vt:lpstr>OPPOSITION</vt:lpstr>
      <vt:lpstr>BEAUTIFUL</vt:lpstr>
      <vt:lpstr>PROUD</vt:lpstr>
      <vt:lpstr>DUTY</vt:lpstr>
      <vt:lpstr>LIVELY</vt:lpstr>
      <vt:lpstr>ENEMY</vt:lpstr>
      <vt:lpstr>ALONE</vt:lpstr>
      <vt:lpstr>APPOINT</vt:lpstr>
      <vt:lpstr>FORGIVE</vt:lpstr>
      <vt:lpstr>AVOID</vt:lpstr>
      <vt:lpstr>IMPACT</vt:lpstr>
      <vt:lpstr>VIEW</vt:lpstr>
      <vt:lpstr>FRIEND</vt:lpstr>
      <vt:lpstr>BLUNDER</vt:lpstr>
      <vt:lpstr>POLITENESS</vt:lpstr>
      <vt:lpstr>REWARD</vt:lpstr>
      <vt:lpstr>ORGANISE</vt:lpstr>
      <vt:lpstr>BULLY</vt:lpstr>
      <vt:lpstr>HELP</vt:lpstr>
      <vt:lpstr>PURPOSE</vt:lpstr>
      <vt:lpstr>HIKING</vt:lpstr>
      <vt:lpstr>OATH</vt:lpstr>
      <vt:lpstr>COMMIT</vt:lpstr>
      <vt:lpstr>INJURE</vt:lpstr>
      <vt:lpstr>CLIMB</vt:lpstr>
      <vt:lpstr>CINEMA</vt:lpstr>
      <vt:lpstr>NUMBER</vt:lpstr>
      <vt:lpstr>JUMP</vt:lpstr>
      <vt:lpstr>DIE</vt:lpstr>
      <vt:lpstr>ROGUE</vt:lpstr>
      <vt:lpstr>LIE</vt:lpstr>
      <vt:lpstr>EFFICIENCY</vt:lpstr>
      <vt:lpstr>OPERATION</vt:lpstr>
      <vt:lpstr>NOTICE</vt:lpstr>
      <vt:lpstr>ACCEPT</vt:lpstr>
      <vt:lpstr>HONEST</vt:lpstr>
      <vt:lpstr>HELD</vt:lpstr>
      <vt:lpstr>ATTACH</vt:lpstr>
      <vt:lpstr>JOY</vt:lpstr>
      <vt:lpstr>QUICK</vt:lpstr>
      <vt:lpstr>DESIRE</vt:lpstr>
      <vt:lpstr>BEAT</vt:lpstr>
      <vt:lpstr>ANNOY</vt:lpstr>
      <vt:lpstr>BREAK</vt:lpstr>
      <vt:lpstr>PRESIDENT</vt:lpstr>
      <vt:lpstr>CLASS FELLOW</vt:lpstr>
      <vt:lpstr>CANNOT</vt:lpstr>
      <vt:lpstr>SIMPLY</vt:lpstr>
      <vt:lpstr>BEHAVE</vt:lpstr>
      <vt:lpstr>BAD</vt:lpstr>
      <vt:lpstr>WAR</vt:lpstr>
      <vt:lpstr>GUIDE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Religion</dc:title>
  <dc:creator>student</dc:creator>
  <cp:lastModifiedBy>student</cp:lastModifiedBy>
  <cp:revision>5</cp:revision>
  <dcterms:created xsi:type="dcterms:W3CDTF">2013-04-23T13:07:41Z</dcterms:created>
  <dcterms:modified xsi:type="dcterms:W3CDTF">2013-04-23T13:40:00Z</dcterms:modified>
</cp:coreProperties>
</file>