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475" autoAdjust="0"/>
  </p:normalViewPr>
  <p:slideViewPr>
    <p:cSldViewPr>
      <p:cViewPr varScale="1">
        <p:scale>
          <a:sx n="75" d="100"/>
          <a:sy n="75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899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r">
              <a:defRPr sz="1100"/>
            </a:lvl1pPr>
          </a:lstStyle>
          <a:p>
            <a:fld id="{B19AC1BD-CCFF-47B1-A36F-AE468A9C3ABB}" type="datetimeFigureOut">
              <a:rPr lang="en-US" smtClean="0"/>
              <a:pPr/>
              <a:t>4/24/2013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899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r">
              <a:defRPr sz="1100"/>
            </a:lvl1pPr>
          </a:lstStyle>
          <a:p>
            <a:fld id="{937308EF-9B91-4D6D-94B6-828DA0CE45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5117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899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r">
              <a:defRPr sz="1100"/>
            </a:lvl1pPr>
          </a:lstStyle>
          <a:p>
            <a:fld id="{DF332912-9632-4497-BFF5-54CB43C108EB}" type="datetimeFigureOut">
              <a:rPr lang="en-US" smtClean="0"/>
              <a:pPr/>
              <a:t>4/24/2013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065" tIns="40032" rIns="80065" bIns="40032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5505" y="4722432"/>
            <a:ext cx="5410153" cy="4474917"/>
          </a:xfrm>
          <a:prstGeom prst="rect">
            <a:avLst/>
          </a:prstGeom>
        </p:spPr>
        <p:txBody>
          <a:bodyPr vert="horz" lIns="80065" tIns="40032" rIns="80065" bIns="40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899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r">
              <a:defRPr sz="1100"/>
            </a:lvl1pPr>
          </a:lstStyle>
          <a:p>
            <a:fld id="{6FA9080E-EBFB-49B5-8503-F7C2A5BF7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2382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9080E-EBFB-49B5-8503-F7C2A5BF774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8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9080E-EBFB-49B5-8503-F7C2A5BF7748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080E-EBFB-49B5-8503-F7C2A5BF7748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9080E-EBFB-49B5-8503-F7C2A5BF7748}" type="slidenum">
              <a:rPr lang="en-IN" smtClean="0"/>
              <a:pPr/>
              <a:t>44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080E-EBFB-49B5-8503-F7C2A5BF7748}" type="slidenum">
              <a:rPr lang="en-IN" smtClean="0"/>
              <a:pPr/>
              <a:t>56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SCORE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5918" y="2214554"/>
            <a:ext cx="6429420" cy="1714512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CRITICISM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10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4480" y="2214554"/>
            <a:ext cx="6715172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PLAY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11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FLOWER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12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929354" cy="1714512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CROWD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13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3609" y="2204864"/>
            <a:ext cx="7000924" cy="1862518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INTELLIGENT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14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EARLY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15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6215106" cy="178595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ADMIRE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16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CURIOSITY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17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COLLEGE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18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SYSTEM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19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WOMEN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CONFUSE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20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HARMFUL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21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MERIT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22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8728" y="2214554"/>
            <a:ext cx="6143668" cy="1714512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TEMPER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23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TEAM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24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CHILDISH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25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WEAPON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26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HUNGER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27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MOTHER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28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592" y="2214554"/>
            <a:ext cx="6672804" cy="200653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AGGRESIVE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29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HOUSE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WORK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30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GREEDY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31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FATHER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32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ACCURATE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33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REGULAR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34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FEARFULL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35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REGRET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36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JUMP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37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ANXIOUS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38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CRIMINAL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39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NEVER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559338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SORROW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40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6000792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ATOM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41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THINK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42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592" y="2214554"/>
            <a:ext cx="6672804" cy="2078542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CHARACTER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43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SAD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44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EXAM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45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BLIND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46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GUIDE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47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STRUGGLE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48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0197" y="2060848"/>
            <a:ext cx="7320876" cy="2078542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PRECAUTION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49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ABLE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EMPTY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50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5616" y="2214554"/>
            <a:ext cx="6456780" cy="1934526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COMMAND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51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CUSTOM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52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SYMPATHY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53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4414" y="2214554"/>
            <a:ext cx="6786578" cy="1714512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CRY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54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214554"/>
            <a:ext cx="7176860" cy="2006534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IMIGINATION</a:t>
            </a:r>
            <a:endParaRPr lang="en-IN" sz="96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55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DISCUSS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56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TRUST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57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LAUGHING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58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STRONG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59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FATIGUE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6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SUCCESS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60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2132856"/>
            <a:ext cx="7576988" cy="201622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COEDUCATION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7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JUSTICE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8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7290" y="2214554"/>
            <a:ext cx="6215106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OBEY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9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305</Words>
  <Application>Microsoft Office PowerPoint</Application>
  <PresentationFormat>On-screen Show (4:3)</PresentationFormat>
  <Paragraphs>125</Paragraphs>
  <Slides>60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SCORE</vt:lpstr>
      <vt:lpstr>WOMEN</vt:lpstr>
      <vt:lpstr>HOUSE</vt:lpstr>
      <vt:lpstr>NEVER</vt:lpstr>
      <vt:lpstr>ABLE</vt:lpstr>
      <vt:lpstr>FATIGUE</vt:lpstr>
      <vt:lpstr>COEDUCATION</vt:lpstr>
      <vt:lpstr>JUSTICE</vt:lpstr>
      <vt:lpstr>OBEY</vt:lpstr>
      <vt:lpstr>CRITICISM</vt:lpstr>
      <vt:lpstr>PLAY</vt:lpstr>
      <vt:lpstr>FLOWER</vt:lpstr>
      <vt:lpstr>CROWD</vt:lpstr>
      <vt:lpstr>INTELLIGENT</vt:lpstr>
      <vt:lpstr>EARLY</vt:lpstr>
      <vt:lpstr>ADMIRE</vt:lpstr>
      <vt:lpstr>CURIOSITY</vt:lpstr>
      <vt:lpstr>COLLEGE</vt:lpstr>
      <vt:lpstr>SYSTEM</vt:lpstr>
      <vt:lpstr>CONFUSE</vt:lpstr>
      <vt:lpstr>HARMFUL</vt:lpstr>
      <vt:lpstr>MERIT</vt:lpstr>
      <vt:lpstr>TEMPER</vt:lpstr>
      <vt:lpstr>TEAM</vt:lpstr>
      <vt:lpstr>CHILDISH</vt:lpstr>
      <vt:lpstr>WEAPON</vt:lpstr>
      <vt:lpstr>HUNGER</vt:lpstr>
      <vt:lpstr>MOTHER</vt:lpstr>
      <vt:lpstr>AGGRESIVE</vt:lpstr>
      <vt:lpstr>WORK</vt:lpstr>
      <vt:lpstr>GREEDY</vt:lpstr>
      <vt:lpstr>FATHER</vt:lpstr>
      <vt:lpstr>ACCURATE</vt:lpstr>
      <vt:lpstr>REGULAR</vt:lpstr>
      <vt:lpstr>FEARFULL</vt:lpstr>
      <vt:lpstr>REGRET</vt:lpstr>
      <vt:lpstr>JUMP</vt:lpstr>
      <vt:lpstr>ANXIOUS</vt:lpstr>
      <vt:lpstr>CRIMINAL</vt:lpstr>
      <vt:lpstr>SORROW</vt:lpstr>
      <vt:lpstr>ATOM</vt:lpstr>
      <vt:lpstr>THINK</vt:lpstr>
      <vt:lpstr>CHARACTER</vt:lpstr>
      <vt:lpstr>SAD</vt:lpstr>
      <vt:lpstr>EXAM</vt:lpstr>
      <vt:lpstr>BLIND</vt:lpstr>
      <vt:lpstr>GUIDE</vt:lpstr>
      <vt:lpstr>STRUGGLE</vt:lpstr>
      <vt:lpstr>PRECAUTION</vt:lpstr>
      <vt:lpstr>EMPTY</vt:lpstr>
      <vt:lpstr>COMMAND</vt:lpstr>
      <vt:lpstr>CUSTOM</vt:lpstr>
      <vt:lpstr>SYMPATHY</vt:lpstr>
      <vt:lpstr>CRY</vt:lpstr>
      <vt:lpstr>IMIGINATION</vt:lpstr>
      <vt:lpstr>DISCUSS</vt:lpstr>
      <vt:lpstr>TRUST</vt:lpstr>
      <vt:lpstr>LAUGHING</vt:lpstr>
      <vt:lpstr>STRONG</vt:lpstr>
      <vt:lpstr>SUCCESS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Religion</dc:title>
  <dc:creator>student</dc:creator>
  <cp:lastModifiedBy>icveena</cp:lastModifiedBy>
  <cp:revision>10</cp:revision>
  <cp:lastPrinted>2013-04-24T13:39:43Z</cp:lastPrinted>
  <dcterms:created xsi:type="dcterms:W3CDTF">2013-04-23T13:07:41Z</dcterms:created>
  <dcterms:modified xsi:type="dcterms:W3CDTF">2013-04-24T13:39:45Z</dcterms:modified>
</cp:coreProperties>
</file>