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</p:sldIdLst>
  <p:sldSz cx="9144000" cy="6858000" type="screen4x3"/>
  <p:notesSz cx="6858000" cy="9144000"/>
  <p:photoAlbum/>
  <p:custDataLst>
    <p:tags r:id="rId6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 advTm="3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BEFADC-BD94-4B7B-8F72-D799DDBDC033}" type="datetimeFigureOut">
              <a:rPr lang="en-US" smtClean="0"/>
              <a:pPr/>
              <a:t>9/3/2013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0A65ED-3ADF-4689-ACA3-735B6D1FC38F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Tm="3000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571604" y="1643050"/>
            <a:ext cx="66247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000" b="1" dirty="0" smtClean="0">
                <a:solidFill>
                  <a:srgbClr val="FF0000"/>
                </a:solidFill>
              </a:rPr>
              <a:t>              WAT-5 </a:t>
            </a:r>
          </a:p>
          <a:p>
            <a:r>
              <a:rPr lang="en-US" sz="2800" dirty="0" smtClean="0">
                <a:solidFill>
                  <a:srgbClr val="0070C0"/>
                </a:solidFill>
              </a:rPr>
              <a:t>TOTAL NO OF QUESTION        :   60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dirty="0" smtClean="0">
                <a:solidFill>
                  <a:srgbClr val="0070C0"/>
                </a:solidFill>
              </a:rPr>
              <a:t>TOTAL TIME                               :   15 MINUTES</a:t>
            </a:r>
          </a:p>
          <a:p>
            <a:endParaRPr lang="en-US" sz="2800" dirty="0" smtClean="0">
              <a:solidFill>
                <a:srgbClr val="0070C0"/>
              </a:solidFill>
            </a:endParaRPr>
          </a:p>
          <a:p>
            <a:r>
              <a:rPr lang="en-US" sz="2800" b="1" dirty="0" smtClean="0">
                <a:solidFill>
                  <a:srgbClr val="0070C0"/>
                </a:solidFill>
              </a:rPr>
              <a:t>EACH WORD 15 SECOUNDS </a:t>
            </a:r>
            <a:endParaRPr lang="en-IN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.JPG"/>
          <p:cNvPicPr>
            <a:picLocks noGrp="1" noChangeAspect="1"/>
          </p:cNvPicPr>
          <p:nvPr isPhoto="1"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1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.JPG"/>
          <p:cNvPicPr>
            <a:picLocks noGrp="1" noChangeAspect="1"/>
          </p:cNvPicPr>
          <p:nvPr isPhoto="1"/>
        </p:nvPicPr>
        <p:blipFill rotWithShape="1">
          <a:blip r:embed="rId3" cstate="print">
            <a:lum/>
          </a:blip>
          <a:srcRect t="26628" r="145"/>
          <a:stretch/>
        </p:blipFill>
        <p:spPr>
          <a:xfrm>
            <a:off x="-612576" y="-99392"/>
            <a:ext cx="10618156" cy="6957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2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3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4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1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2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3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4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59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0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6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7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ide8.JPG"/>
          <p:cNvPicPr>
            <a:picLocks noGrp="1" noChangeAspect="1"/>
          </p:cNvPicPr>
          <p:nvPr isPhoto="1"/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advTm="15000">
    <p:sndAc>
      <p:stSnd>
        <p:snd r:embed="rId2" name="camera.wav"/>
      </p:stSnd>
    </p:sndAc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7&quot;/&gt;&lt;/object&gt;&lt;object type=&quot;3&quot; unique_id=&quot;10005&quot;&gt;&lt;property id=&quot;20148&quot; value=&quot;5&quot;/&gt;&lt;property id=&quot;20300&quot; value=&quot;Slide 2&quot;/&gt;&lt;property id=&quot;20307&quot; value=&quot;258&quot;/&gt;&lt;/object&gt;&lt;object type=&quot;3&quot; unique_id=&quot;10006&quot;&gt;&lt;property id=&quot;20148&quot; value=&quot;5&quot;/&gt;&lt;property id=&quot;20300&quot; value=&quot;Slide 3&quot;/&gt;&lt;property id=&quot;20307&quot; value=&quot;259&quot;/&gt;&lt;/object&gt;&lt;object type=&quot;3&quot; unique_id=&quot;10007&quot;&gt;&lt;property id=&quot;20148&quot; value=&quot;5&quot;/&gt;&lt;property id=&quot;20300&quot; value=&quot;Slide 4&quot;/&gt;&lt;property id=&quot;20307&quot; value=&quot;260&quot;/&gt;&lt;/object&gt;&lt;object type=&quot;3&quot; unique_id=&quot;10008&quot;&gt;&lt;property id=&quot;20148&quot; value=&quot;5&quot;/&gt;&lt;property id=&quot;20300&quot; value=&quot;Slide 5&quot;/&gt;&lt;property id=&quot;20307&quot; value=&quot;261&quot;/&gt;&lt;/object&gt;&lt;object type=&quot;3&quot; unique_id=&quot;10009&quot;&gt;&lt;property id=&quot;20148&quot; value=&quot;5&quot;/&gt;&lt;property id=&quot;20300&quot; value=&quot;Slide 6&quot;/&gt;&lt;property id=&quot;20307&quot; value=&quot;262&quot;/&gt;&lt;/object&gt;&lt;object type=&quot;3&quot; unique_id=&quot;10010&quot;&gt;&lt;property id=&quot;20148&quot; value=&quot;5&quot;/&gt;&lt;property id=&quot;20300&quot; value=&quot;Slide 7&quot;/&gt;&lt;property id=&quot;20307&quot; value=&quot;263&quot;/&gt;&lt;/object&gt;&lt;object type=&quot;3&quot; unique_id=&quot;10011&quot;&gt;&lt;property id=&quot;20148&quot; value=&quot;5&quot;/&gt;&lt;property id=&quot;20300&quot; value=&quot;Slide 8&quot;/&gt;&lt;property id=&quot;20307&quot; value=&quot;264&quot;/&gt;&lt;/object&gt;&lt;object type=&quot;3&quot; unique_id=&quot;10012&quot;&gt;&lt;property id=&quot;20148&quot; value=&quot;5&quot;/&gt;&lt;property id=&quot;20300&quot; value=&quot;Slide 9&quot;/&gt;&lt;property id=&quot;20307&quot; value=&quot;265&quot;/&gt;&lt;/object&gt;&lt;object type=&quot;3&quot; unique_id=&quot;10013&quot;&gt;&lt;property id=&quot;20148&quot; value=&quot;5&quot;/&gt;&lt;property id=&quot;20300&quot; value=&quot;Slide 10&quot;/&gt;&lt;property id=&quot;20307&quot; value=&quot;266&quot;/&gt;&lt;/object&gt;&lt;object type=&quot;3&quot; unique_id=&quot;10014&quot;&gt;&lt;property id=&quot;20148&quot; value=&quot;5&quot;/&gt;&lt;property id=&quot;20300&quot; value=&quot;Slide 11&quot;/&gt;&lt;property id=&quot;20307&quot; value=&quot;267&quot;/&gt;&lt;/object&gt;&lt;object type=&quot;3&quot; unique_id=&quot;10015&quot;&gt;&lt;property id=&quot;20148&quot; value=&quot;5&quot;/&gt;&lt;property id=&quot;20300&quot; value=&quot;Slide 12&quot;/&gt;&lt;property id=&quot;20307&quot; value=&quot;268&quot;/&gt;&lt;/object&gt;&lt;object type=&quot;3&quot; unique_id=&quot;10016&quot;&gt;&lt;property id=&quot;20148&quot; value=&quot;5&quot;/&gt;&lt;property id=&quot;20300&quot; value=&quot;Slide 13&quot;/&gt;&lt;property id=&quot;20307&quot; value=&quot;269&quot;/&gt;&lt;/object&gt;&lt;object type=&quot;3&quot; unique_id=&quot;10017&quot;&gt;&lt;property id=&quot;20148&quot; value=&quot;5&quot;/&gt;&lt;property id=&quot;20300&quot; value=&quot;Slide 14&quot;/&gt;&lt;property id=&quot;20307&quot; value=&quot;270&quot;/&gt;&lt;/object&gt;&lt;object type=&quot;3&quot; unique_id=&quot;10018&quot;&gt;&lt;property id=&quot;20148&quot; value=&quot;5&quot;/&gt;&lt;property id=&quot;20300&quot; value=&quot;Slide 15&quot;/&gt;&lt;property id=&quot;20307&quot; value=&quot;271&quot;/&gt;&lt;/object&gt;&lt;object type=&quot;3&quot; unique_id=&quot;10019&quot;&gt;&lt;property id=&quot;20148&quot; value=&quot;5&quot;/&gt;&lt;property id=&quot;20300&quot; value=&quot;Slide 16&quot;/&gt;&lt;property id=&quot;20307&quot; value=&quot;272&quot;/&gt;&lt;/object&gt;&lt;object type=&quot;3&quot; unique_id=&quot;10020&quot;&gt;&lt;property id=&quot;20148&quot; value=&quot;5&quot;/&gt;&lt;property id=&quot;20300&quot; value=&quot;Slide 17&quot;/&gt;&lt;property id=&quot;20307&quot; value=&quot;273&quot;/&gt;&lt;/object&gt;&lt;object type=&quot;3&quot; unique_id=&quot;10021&quot;&gt;&lt;property id=&quot;20148&quot; value=&quot;5&quot;/&gt;&lt;property id=&quot;20300&quot; value=&quot;Slide 18&quot;/&gt;&lt;property id=&quot;20307&quot; value=&quot;274&quot;/&gt;&lt;/object&gt;&lt;object type=&quot;3&quot; unique_id=&quot;10022&quot;&gt;&lt;property id=&quot;20148&quot; value=&quot;5&quot;/&gt;&lt;property id=&quot;20300&quot; value=&quot;Slide 19&quot;/&gt;&lt;property id=&quot;20307&quot; value=&quot;275&quot;/&gt;&lt;/object&gt;&lt;object type=&quot;3&quot; unique_id=&quot;10023&quot;&gt;&lt;property id=&quot;20148&quot; value=&quot;5&quot;/&gt;&lt;property id=&quot;20300&quot; value=&quot;Slide 20&quot;/&gt;&lt;property id=&quot;20307&quot; value=&quot;276&quot;/&gt;&lt;/object&gt;&lt;object type=&quot;3&quot; unique_id=&quot;10024&quot;&gt;&lt;property id=&quot;20148&quot; value=&quot;5&quot;/&gt;&lt;property id=&quot;20300&quot; value=&quot;Slide 21&quot;/&gt;&lt;property id=&quot;20307&quot; value=&quot;277&quot;/&gt;&lt;/object&gt;&lt;object type=&quot;3&quot; unique_id=&quot;10025&quot;&gt;&lt;property id=&quot;20148&quot; value=&quot;5&quot;/&gt;&lt;property id=&quot;20300&quot; value=&quot;Slide 22&quot;/&gt;&lt;property id=&quot;20307&quot; value=&quot;278&quot;/&gt;&lt;/object&gt;&lt;object type=&quot;3&quot; unique_id=&quot;10026&quot;&gt;&lt;property id=&quot;20148&quot; value=&quot;5&quot;/&gt;&lt;property id=&quot;20300&quot; value=&quot;Slide 23&quot;/&gt;&lt;property id=&quot;20307&quot; value=&quot;279&quot;/&gt;&lt;/object&gt;&lt;object type=&quot;3&quot; unique_id=&quot;10027&quot;&gt;&lt;property id=&quot;20148&quot; value=&quot;5&quot;/&gt;&lt;property id=&quot;20300&quot; value=&quot;Slide 24&quot;/&gt;&lt;property id=&quot;20307&quot; value=&quot;280&quot;/&gt;&lt;/object&gt;&lt;object type=&quot;3&quot; unique_id=&quot;10028&quot;&gt;&lt;property id=&quot;20148&quot; value=&quot;5&quot;/&gt;&lt;property id=&quot;20300&quot; value=&quot;Slide 25&quot;/&gt;&lt;property id=&quot;20307&quot; value=&quot;281&quot;/&gt;&lt;/object&gt;&lt;object type=&quot;3&quot; unique_id=&quot;10029&quot;&gt;&lt;property id=&quot;20148&quot; value=&quot;5&quot;/&gt;&lt;property id=&quot;20300&quot; value=&quot;Slide 26&quot;/&gt;&lt;property id=&quot;20307&quot; value=&quot;282&quot;/&gt;&lt;/object&gt;&lt;object type=&quot;3&quot; unique_id=&quot;10030&quot;&gt;&lt;property id=&quot;20148&quot; value=&quot;5&quot;/&gt;&lt;property id=&quot;20300&quot; value=&quot;Slide 27&quot;/&gt;&lt;property id=&quot;20307&quot; value=&quot;283&quot;/&gt;&lt;/object&gt;&lt;object type=&quot;3&quot; unique_id=&quot;10031&quot;&gt;&lt;property id=&quot;20148&quot; value=&quot;5&quot;/&gt;&lt;property id=&quot;20300&quot; value=&quot;Slide 28&quot;/&gt;&lt;property id=&quot;20307&quot; value=&quot;284&quot;/&gt;&lt;/object&gt;&lt;object type=&quot;3&quot; unique_id=&quot;10032&quot;&gt;&lt;property id=&quot;20148&quot; value=&quot;5&quot;/&gt;&lt;property id=&quot;20300&quot; value=&quot;Slide 29&quot;/&gt;&lt;property id=&quot;20307&quot; value=&quot;285&quot;/&gt;&lt;/object&gt;&lt;object type=&quot;3&quot; unique_id=&quot;10033&quot;&gt;&lt;property id=&quot;20148&quot; value=&quot;5&quot;/&gt;&lt;property id=&quot;20300&quot; value=&quot;Slide 30&quot;/&gt;&lt;property id=&quot;20307&quot; value=&quot;286&quot;/&gt;&lt;/object&gt;&lt;object type=&quot;3&quot; unique_id=&quot;10034&quot;&gt;&lt;property id=&quot;20148&quot; value=&quot;5&quot;/&gt;&lt;property id=&quot;20300&quot; value=&quot;Slide 31&quot;/&gt;&lt;property id=&quot;20307&quot; value=&quot;287&quot;/&gt;&lt;/object&gt;&lt;object type=&quot;3&quot; unique_id=&quot;10035&quot;&gt;&lt;property id=&quot;20148&quot; value=&quot;5&quot;/&gt;&lt;property id=&quot;20300&quot; value=&quot;Slide 32&quot;/&gt;&lt;property id=&quot;20307&quot; value=&quot;288&quot;/&gt;&lt;/object&gt;&lt;object type=&quot;3&quot; unique_id=&quot;10036&quot;&gt;&lt;property id=&quot;20148&quot; value=&quot;5&quot;/&gt;&lt;property id=&quot;20300&quot; value=&quot;Slide 33&quot;/&gt;&lt;property id=&quot;20307&quot; value=&quot;289&quot;/&gt;&lt;/object&gt;&lt;object type=&quot;3&quot; unique_id=&quot;10037&quot;&gt;&lt;property id=&quot;20148&quot; value=&quot;5&quot;/&gt;&lt;property id=&quot;20300&quot; value=&quot;Slide 34&quot;/&gt;&lt;property id=&quot;20307&quot; value=&quot;290&quot;/&gt;&lt;/object&gt;&lt;object type=&quot;3&quot; unique_id=&quot;10038&quot;&gt;&lt;property id=&quot;20148&quot; value=&quot;5&quot;/&gt;&lt;property id=&quot;20300&quot; value=&quot;Slide 35&quot;/&gt;&lt;property id=&quot;20307&quot; value=&quot;291&quot;/&gt;&lt;/object&gt;&lt;object type=&quot;3&quot; unique_id=&quot;10039&quot;&gt;&lt;property id=&quot;20148&quot; value=&quot;5&quot;/&gt;&lt;property id=&quot;20300&quot; value=&quot;Slide 36&quot;/&gt;&lt;property id=&quot;20307&quot; value=&quot;292&quot;/&gt;&lt;/object&gt;&lt;object type=&quot;3&quot; unique_id=&quot;10040&quot;&gt;&lt;property id=&quot;20148&quot; value=&quot;5&quot;/&gt;&lt;property id=&quot;20300&quot; value=&quot;Slide 37&quot;/&gt;&lt;property id=&quot;20307&quot; value=&quot;293&quot;/&gt;&lt;/object&gt;&lt;object type=&quot;3&quot; unique_id=&quot;10041&quot;&gt;&lt;property id=&quot;20148&quot; value=&quot;5&quot;/&gt;&lt;property id=&quot;20300&quot; value=&quot;Slide 38&quot;/&gt;&lt;property id=&quot;20307&quot; value=&quot;294&quot;/&gt;&lt;/object&gt;&lt;object type=&quot;3&quot; unique_id=&quot;10042&quot;&gt;&lt;property id=&quot;20148&quot; value=&quot;5&quot;/&gt;&lt;property id=&quot;20300&quot; value=&quot;Slide 39&quot;/&gt;&lt;property id=&quot;20307&quot; value=&quot;295&quot;/&gt;&lt;/object&gt;&lt;object type=&quot;3&quot; unique_id=&quot;10043&quot;&gt;&lt;property id=&quot;20148&quot; value=&quot;5&quot;/&gt;&lt;property id=&quot;20300&quot; value=&quot;Slide 40&quot;/&gt;&lt;property id=&quot;20307&quot; value=&quot;296&quot;/&gt;&lt;/object&gt;&lt;object type=&quot;3&quot; unique_id=&quot;10044&quot;&gt;&lt;property id=&quot;20148&quot; value=&quot;5&quot;/&gt;&lt;property id=&quot;20300&quot; value=&quot;Slide 41&quot;/&gt;&lt;property id=&quot;20307&quot; value=&quot;297&quot;/&gt;&lt;/object&gt;&lt;object type=&quot;3&quot; unique_id=&quot;10045&quot;&gt;&lt;property id=&quot;20148&quot; value=&quot;5&quot;/&gt;&lt;property id=&quot;20300&quot; value=&quot;Slide 42&quot;/&gt;&lt;property id=&quot;20307&quot; value=&quot;298&quot;/&gt;&lt;/object&gt;&lt;object type=&quot;3&quot; unique_id=&quot;10046&quot;&gt;&lt;property id=&quot;20148&quot; value=&quot;5&quot;/&gt;&lt;property id=&quot;20300&quot; value=&quot;Slide 43&quot;/&gt;&lt;property id=&quot;20307&quot; value=&quot;299&quot;/&gt;&lt;/object&gt;&lt;object type=&quot;3&quot; unique_id=&quot;10047&quot;&gt;&lt;property id=&quot;20148&quot; value=&quot;5&quot;/&gt;&lt;property id=&quot;20300&quot; value=&quot;Slide 44&quot;/&gt;&lt;property id=&quot;20307&quot; value=&quot;300&quot;/&gt;&lt;/object&gt;&lt;object type=&quot;3&quot; unique_id=&quot;10048&quot;&gt;&lt;property id=&quot;20148&quot; value=&quot;5&quot;/&gt;&lt;property id=&quot;20300&quot; value=&quot;Slide 45&quot;/&gt;&lt;property id=&quot;20307&quot; value=&quot;301&quot;/&gt;&lt;/object&gt;&lt;object type=&quot;3&quot; unique_id=&quot;10049&quot;&gt;&lt;property id=&quot;20148&quot; value=&quot;5&quot;/&gt;&lt;property id=&quot;20300&quot; value=&quot;Slide 46&quot;/&gt;&lt;property id=&quot;20307&quot; value=&quot;302&quot;/&gt;&lt;/object&gt;&lt;object type=&quot;3&quot; unique_id=&quot;10050&quot;&gt;&lt;property id=&quot;20148&quot; value=&quot;5&quot;/&gt;&lt;property id=&quot;20300&quot; value=&quot;Slide 47&quot;/&gt;&lt;property id=&quot;20307&quot; value=&quot;303&quot;/&gt;&lt;/object&gt;&lt;object type=&quot;3&quot; unique_id=&quot;10051&quot;&gt;&lt;property id=&quot;20148&quot; value=&quot;5&quot;/&gt;&lt;property id=&quot;20300&quot; value=&quot;Slide 48&quot;/&gt;&lt;property id=&quot;20307&quot; value=&quot;304&quot;/&gt;&lt;/object&gt;&lt;object type=&quot;3&quot; unique_id=&quot;10052&quot;&gt;&lt;property id=&quot;20148&quot; value=&quot;5&quot;/&gt;&lt;property id=&quot;20300&quot; value=&quot;Slide 49&quot;/&gt;&lt;property id=&quot;20307&quot; value=&quot;305&quot;/&gt;&lt;/object&gt;&lt;object type=&quot;3&quot; unique_id=&quot;10053&quot;&gt;&lt;property id=&quot;20148&quot; value=&quot;5&quot;/&gt;&lt;property id=&quot;20300&quot; value=&quot;Slide 50&quot;/&gt;&lt;property id=&quot;20307&quot; value=&quot;306&quot;/&gt;&lt;/object&gt;&lt;object type=&quot;3&quot; unique_id=&quot;10054&quot;&gt;&lt;property id=&quot;20148&quot; value=&quot;5&quot;/&gt;&lt;property id=&quot;20300&quot; value=&quot;Slide 51&quot;/&gt;&lt;property id=&quot;20307&quot; value=&quot;307&quot;/&gt;&lt;/object&gt;&lt;object type=&quot;3&quot; unique_id=&quot;10055&quot;&gt;&lt;property id=&quot;20148&quot; value=&quot;5&quot;/&gt;&lt;property id=&quot;20300&quot; value=&quot;Slide 52&quot;/&gt;&lt;property id=&quot;20307&quot; value=&quot;308&quot;/&gt;&lt;/object&gt;&lt;object type=&quot;3&quot; unique_id=&quot;10056&quot;&gt;&lt;property id=&quot;20148&quot; value=&quot;5&quot;/&gt;&lt;property id=&quot;20300&quot; value=&quot;Slide 53&quot;/&gt;&lt;property id=&quot;20307&quot; value=&quot;309&quot;/&gt;&lt;/object&gt;&lt;object type=&quot;3&quot; unique_id=&quot;10057&quot;&gt;&lt;property id=&quot;20148&quot; value=&quot;5&quot;/&gt;&lt;property id=&quot;20300&quot; value=&quot;Slide 54&quot;/&gt;&lt;property id=&quot;20307&quot; value=&quot;310&quot;/&gt;&lt;/object&gt;&lt;object type=&quot;3&quot; unique_id=&quot;10058&quot;&gt;&lt;property id=&quot;20148&quot; value=&quot;5&quot;/&gt;&lt;property id=&quot;20300&quot; value=&quot;Slide 55&quot;/&gt;&lt;property id=&quot;20307&quot; value=&quot;311&quot;/&gt;&lt;/object&gt;&lt;object type=&quot;3&quot; unique_id=&quot;10059&quot;&gt;&lt;property id=&quot;20148&quot; value=&quot;5&quot;/&gt;&lt;property id=&quot;20300&quot; value=&quot;Slide 56&quot;/&gt;&lt;property id=&quot;20307&quot; value=&quot;312&quot;/&gt;&lt;/object&gt;&lt;object type=&quot;3&quot; unique_id=&quot;10060&quot;&gt;&lt;property id=&quot;20148&quot; value=&quot;5&quot;/&gt;&lt;property id=&quot;20300&quot; value=&quot;Slide 57&quot;/&gt;&lt;property id=&quot;20307&quot; value=&quot;313&quot;/&gt;&lt;/object&gt;&lt;object type=&quot;3&quot; unique_id=&quot;10061&quot;&gt;&lt;property id=&quot;20148&quot; value=&quot;5&quot;/&gt;&lt;property id=&quot;20300&quot; value=&quot;Slide 58&quot;/&gt;&lt;property id=&quot;20307&quot; value=&quot;314&quot;/&gt;&lt;/object&gt;&lt;object type=&quot;3&quot; unique_id=&quot;10062&quot;&gt;&lt;property id=&quot;20148&quot; value=&quot;5&quot;/&gt;&lt;property id=&quot;20300&quot; value=&quot;Slide 59&quot;/&gt;&lt;property id=&quot;20307&quot; value=&quot;315&quot;/&gt;&lt;/object&gt;&lt;object type=&quot;3&quot; unique_id=&quot;10063&quot;&gt;&lt;property id=&quot;20148&quot; value=&quot;5&quot;/&gt;&lt;property id=&quot;20300&quot; value=&quot;Slide 60&quot;/&gt;&lt;property id=&quot;20307&quot; value=&quot;316&quot;/&gt;&lt;/object&gt;&lt;object type=&quot;3&quot; unique_id=&quot;10064&quot;&gt;&lt;property id=&quot;20148&quot; value=&quot;5&quot;/&gt;&lt;property id=&quot;20300&quot; value=&quot;Slide 61&quot;/&gt;&lt;property id=&quot;20307&quot; value=&quot;31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</Words>
  <Application>Microsoft Office PowerPoint</Application>
  <PresentationFormat>On-screen Show (4:3)</PresentationFormat>
  <Paragraphs>6</Paragraphs>
  <Slides>61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  <vt:lpstr>Slide 57</vt:lpstr>
      <vt:lpstr>Slide 58</vt:lpstr>
      <vt:lpstr>Slide 59</vt:lpstr>
      <vt:lpstr>Slide 60</vt:lpstr>
      <vt:lpstr>Slide 61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bg</dc:creator>
  <cp:lastModifiedBy>kyancomp</cp:lastModifiedBy>
  <cp:revision>11</cp:revision>
  <dcterms:created xsi:type="dcterms:W3CDTF">2010-09-03T12:54:34Z</dcterms:created>
  <dcterms:modified xsi:type="dcterms:W3CDTF">2013-09-03T02:37:32Z</dcterms:modified>
</cp:coreProperties>
</file>