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9144000" cy="6858000" type="screen4x3"/>
  <p:notesSz cx="6858000" cy="9144000"/>
  <p:photoAlbum/>
  <p:custDataLst>
    <p:tags r:id="rId6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FCFE-93D9-4238-BDCD-3BFE369D754D}" type="datetimeFigureOut">
              <a:rPr lang="en-US" smtClean="0"/>
              <a:pPr/>
              <a:t>8/19/2013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FC-0144-4468-A35C-F5C7F8B2D6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FCFE-93D9-4238-BDCD-3BFE369D754D}" type="datetimeFigureOut">
              <a:rPr lang="en-US" smtClean="0"/>
              <a:pPr/>
              <a:t>8/19/2013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FC-0144-4468-A35C-F5C7F8B2D6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FCFE-93D9-4238-BDCD-3BFE369D754D}" type="datetimeFigureOut">
              <a:rPr lang="en-US" smtClean="0"/>
              <a:pPr/>
              <a:t>8/19/2013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FC-0144-4468-A35C-F5C7F8B2D6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FCFE-93D9-4238-BDCD-3BFE369D754D}" type="datetimeFigureOut">
              <a:rPr lang="en-US" smtClean="0"/>
              <a:pPr/>
              <a:t>8/19/2013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FC-0144-4468-A35C-F5C7F8B2D6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FCFE-93D9-4238-BDCD-3BFE369D754D}" type="datetimeFigureOut">
              <a:rPr lang="en-US" smtClean="0"/>
              <a:pPr/>
              <a:t>8/19/2013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FC-0144-4468-A35C-F5C7F8B2D6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FCFE-93D9-4238-BDCD-3BFE369D754D}" type="datetimeFigureOut">
              <a:rPr lang="en-US" smtClean="0"/>
              <a:pPr/>
              <a:t>8/19/2013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FC-0144-4468-A35C-F5C7F8B2D6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FCFE-93D9-4238-BDCD-3BFE369D754D}" type="datetimeFigureOut">
              <a:rPr lang="en-US" smtClean="0"/>
              <a:pPr/>
              <a:t>8/19/2013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FC-0144-4468-A35C-F5C7F8B2D6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FCFE-93D9-4238-BDCD-3BFE369D754D}" type="datetimeFigureOut">
              <a:rPr lang="en-US" smtClean="0"/>
              <a:pPr/>
              <a:t>8/19/2013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FC-0144-4468-A35C-F5C7F8B2D6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FCFE-93D9-4238-BDCD-3BFE369D754D}" type="datetimeFigureOut">
              <a:rPr lang="en-US" smtClean="0"/>
              <a:pPr/>
              <a:t>8/19/2013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FC-0144-4468-A35C-F5C7F8B2D6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FCFE-93D9-4238-BDCD-3BFE369D754D}" type="datetimeFigureOut">
              <a:rPr lang="en-US" smtClean="0"/>
              <a:pPr/>
              <a:t>8/19/2013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FC-0144-4468-A35C-F5C7F8B2D6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FCFE-93D9-4238-BDCD-3BFE369D754D}" type="datetimeFigureOut">
              <a:rPr lang="en-US" smtClean="0"/>
              <a:pPr/>
              <a:t>8/19/2013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BAFC-0144-4468-A35C-F5C7F8B2D6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9FCFE-93D9-4238-BDCD-3BFE369D754D}" type="datetimeFigureOut">
              <a:rPr lang="en-US" smtClean="0"/>
              <a:pPr/>
              <a:t>8/19/2013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BBAFC-0144-4468-A35C-F5C7F8B2D6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150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403648" y="2780928"/>
            <a:ext cx="66247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dirty="0" smtClean="0">
                <a:solidFill>
                  <a:srgbClr val="FF0000"/>
                </a:solidFill>
              </a:rPr>
              <a:t>              WAT 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TOTAL NO OF QUESTION        :   60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TOTAL TIME                               :   15 MINUTES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b="1" dirty="0" smtClean="0">
                <a:solidFill>
                  <a:srgbClr val="0070C0"/>
                </a:solidFill>
              </a:rPr>
              <a:t>EACH WORD 15 SECOUNDS 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advTm="15000"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29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30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31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32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33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34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35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36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37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38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21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39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40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41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42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43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44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45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46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47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48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22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49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50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51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52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53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54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55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56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57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58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23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59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60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61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62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63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64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65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66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67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68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24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69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70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71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72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73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74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75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76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77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78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25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79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80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26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27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28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7&quot;/&gt;&lt;/object&gt;&lt;object type=&quot;3&quot; unique_id=&quot;10005&quot;&gt;&lt;property id=&quot;20148&quot; value=&quot;5&quot;/&gt;&lt;property id=&quot;20300&quot; value=&quot;Slide 2&quot;/&gt;&lt;property id=&quot;20307&quot; value=&quot;258&quot;/&gt;&lt;/object&gt;&lt;object type=&quot;3&quot; unique_id=&quot;10006&quot;&gt;&lt;property id=&quot;20148&quot; value=&quot;5&quot;/&gt;&lt;property id=&quot;20300&quot; value=&quot;Slide 3&quot;/&gt;&lt;property id=&quot;20307&quot; value=&quot;259&quot;/&gt;&lt;/object&gt;&lt;object type=&quot;3&quot; unique_id=&quot;10007&quot;&gt;&lt;property id=&quot;20148&quot; value=&quot;5&quot;/&gt;&lt;property id=&quot;20300&quot; value=&quot;Slide 4&quot;/&gt;&lt;property id=&quot;20307&quot; value=&quot;260&quot;/&gt;&lt;/object&gt;&lt;object type=&quot;3&quot; unique_id=&quot;10008&quot;&gt;&lt;property id=&quot;20148&quot; value=&quot;5&quot;/&gt;&lt;property id=&quot;20300&quot; value=&quot;Slide 5&quot;/&gt;&lt;property id=&quot;20307&quot; value=&quot;261&quot;/&gt;&lt;/object&gt;&lt;object type=&quot;3&quot; unique_id=&quot;10009&quot;&gt;&lt;property id=&quot;20148&quot; value=&quot;5&quot;/&gt;&lt;property id=&quot;20300&quot; value=&quot;Slide 6&quot;/&gt;&lt;property id=&quot;20307&quot; value=&quot;262&quot;/&gt;&lt;/object&gt;&lt;object type=&quot;3&quot; unique_id=&quot;10010&quot;&gt;&lt;property id=&quot;20148&quot; value=&quot;5&quot;/&gt;&lt;property id=&quot;20300&quot; value=&quot;Slide 7&quot;/&gt;&lt;property id=&quot;20307&quot; value=&quot;263&quot;/&gt;&lt;/object&gt;&lt;object type=&quot;3&quot; unique_id=&quot;10011&quot;&gt;&lt;property id=&quot;20148&quot; value=&quot;5&quot;/&gt;&lt;property id=&quot;20300&quot; value=&quot;Slide 8&quot;/&gt;&lt;property id=&quot;20307&quot; value=&quot;264&quot;/&gt;&lt;/object&gt;&lt;object type=&quot;3&quot; unique_id=&quot;10012&quot;&gt;&lt;property id=&quot;20148&quot; value=&quot;5&quot;/&gt;&lt;property id=&quot;20300&quot; value=&quot;Slide 9&quot;/&gt;&lt;property id=&quot;20307&quot; value=&quot;265&quot;/&gt;&lt;/object&gt;&lt;object type=&quot;3&quot; unique_id=&quot;10013&quot;&gt;&lt;property id=&quot;20148&quot; value=&quot;5&quot;/&gt;&lt;property id=&quot;20300&quot; value=&quot;Slide 10&quot;/&gt;&lt;property id=&quot;20307&quot; value=&quot;266&quot;/&gt;&lt;/object&gt;&lt;object type=&quot;3&quot; unique_id=&quot;10014&quot;&gt;&lt;property id=&quot;20148&quot; value=&quot;5&quot;/&gt;&lt;property id=&quot;20300&quot; value=&quot;Slide 11&quot;/&gt;&lt;property id=&quot;20307&quot; value=&quot;267&quot;/&gt;&lt;/object&gt;&lt;object type=&quot;3&quot; unique_id=&quot;10015&quot;&gt;&lt;property id=&quot;20148&quot; value=&quot;5&quot;/&gt;&lt;property id=&quot;20300&quot; value=&quot;Slide 12&quot;/&gt;&lt;property id=&quot;20307&quot; value=&quot;268&quot;/&gt;&lt;/object&gt;&lt;object type=&quot;3&quot; unique_id=&quot;10016&quot;&gt;&lt;property id=&quot;20148&quot; value=&quot;5&quot;/&gt;&lt;property id=&quot;20300&quot; value=&quot;Slide 13&quot;/&gt;&lt;property id=&quot;20307&quot; value=&quot;269&quot;/&gt;&lt;/object&gt;&lt;object type=&quot;3&quot; unique_id=&quot;10017&quot;&gt;&lt;property id=&quot;20148&quot; value=&quot;5&quot;/&gt;&lt;property id=&quot;20300&quot; value=&quot;Slide 14&quot;/&gt;&lt;property id=&quot;20307&quot; value=&quot;270&quot;/&gt;&lt;/object&gt;&lt;object type=&quot;3&quot; unique_id=&quot;10018&quot;&gt;&lt;property id=&quot;20148&quot; value=&quot;5&quot;/&gt;&lt;property id=&quot;20300&quot; value=&quot;Slide 15&quot;/&gt;&lt;property id=&quot;20307&quot; value=&quot;271&quot;/&gt;&lt;/object&gt;&lt;object type=&quot;3&quot; unique_id=&quot;10019&quot;&gt;&lt;property id=&quot;20148&quot; value=&quot;5&quot;/&gt;&lt;property id=&quot;20300&quot; value=&quot;Slide 16&quot;/&gt;&lt;property id=&quot;20307&quot; value=&quot;272&quot;/&gt;&lt;/object&gt;&lt;object type=&quot;3&quot; unique_id=&quot;10020&quot;&gt;&lt;property id=&quot;20148&quot; value=&quot;5&quot;/&gt;&lt;property id=&quot;20300&quot; value=&quot;Slide 17&quot;/&gt;&lt;property id=&quot;20307&quot; value=&quot;273&quot;/&gt;&lt;/object&gt;&lt;object type=&quot;3&quot; unique_id=&quot;10021&quot;&gt;&lt;property id=&quot;20148&quot; value=&quot;5&quot;/&gt;&lt;property id=&quot;20300&quot; value=&quot;Slide 18&quot;/&gt;&lt;property id=&quot;20307&quot; value=&quot;274&quot;/&gt;&lt;/object&gt;&lt;object type=&quot;3&quot; unique_id=&quot;10022&quot;&gt;&lt;property id=&quot;20148&quot; value=&quot;5&quot;/&gt;&lt;property id=&quot;20300&quot; value=&quot;Slide 19&quot;/&gt;&lt;property id=&quot;20307&quot; value=&quot;275&quot;/&gt;&lt;/object&gt;&lt;object type=&quot;3&quot; unique_id=&quot;10023&quot;&gt;&lt;property id=&quot;20148&quot; value=&quot;5&quot;/&gt;&lt;property id=&quot;20300&quot; value=&quot;Slide 20&quot;/&gt;&lt;property id=&quot;20307&quot; value=&quot;276&quot;/&gt;&lt;/object&gt;&lt;object type=&quot;3&quot; unique_id=&quot;10024&quot;&gt;&lt;property id=&quot;20148&quot; value=&quot;5&quot;/&gt;&lt;property id=&quot;20300&quot; value=&quot;Slide 21&quot;/&gt;&lt;property id=&quot;20307&quot; value=&quot;277&quot;/&gt;&lt;/object&gt;&lt;object type=&quot;3&quot; unique_id=&quot;10025&quot;&gt;&lt;property id=&quot;20148&quot; value=&quot;5&quot;/&gt;&lt;property id=&quot;20300&quot; value=&quot;Slide 22&quot;/&gt;&lt;property id=&quot;20307&quot; value=&quot;278&quot;/&gt;&lt;/object&gt;&lt;object type=&quot;3&quot; unique_id=&quot;10026&quot;&gt;&lt;property id=&quot;20148&quot; value=&quot;5&quot;/&gt;&lt;property id=&quot;20300&quot; value=&quot;Slide 23&quot;/&gt;&lt;property id=&quot;20307&quot; value=&quot;279&quot;/&gt;&lt;/object&gt;&lt;object type=&quot;3&quot; unique_id=&quot;10027&quot;&gt;&lt;property id=&quot;20148&quot; value=&quot;5&quot;/&gt;&lt;property id=&quot;20300&quot; value=&quot;Slide 24&quot;/&gt;&lt;property id=&quot;20307&quot; value=&quot;280&quot;/&gt;&lt;/object&gt;&lt;object type=&quot;3&quot; unique_id=&quot;10028&quot;&gt;&lt;property id=&quot;20148&quot; value=&quot;5&quot;/&gt;&lt;property id=&quot;20300&quot; value=&quot;Slide 25&quot;/&gt;&lt;property id=&quot;20307&quot; value=&quot;281&quot;/&gt;&lt;/object&gt;&lt;object type=&quot;3&quot; unique_id=&quot;10029&quot;&gt;&lt;property id=&quot;20148&quot; value=&quot;5&quot;/&gt;&lt;property id=&quot;20300&quot; value=&quot;Slide 26&quot;/&gt;&lt;property id=&quot;20307&quot; value=&quot;282&quot;/&gt;&lt;/object&gt;&lt;object type=&quot;3&quot; unique_id=&quot;10030&quot;&gt;&lt;property id=&quot;20148&quot; value=&quot;5&quot;/&gt;&lt;property id=&quot;20300&quot; value=&quot;Slide 27&quot;/&gt;&lt;property id=&quot;20307&quot; value=&quot;283&quot;/&gt;&lt;/object&gt;&lt;object type=&quot;3&quot; unique_id=&quot;10031&quot;&gt;&lt;property id=&quot;20148&quot; value=&quot;5&quot;/&gt;&lt;property id=&quot;20300&quot; value=&quot;Slide 28&quot;/&gt;&lt;property id=&quot;20307&quot; value=&quot;284&quot;/&gt;&lt;/object&gt;&lt;object type=&quot;3&quot; unique_id=&quot;10032&quot;&gt;&lt;property id=&quot;20148&quot; value=&quot;5&quot;/&gt;&lt;property id=&quot;20300&quot; value=&quot;Slide 29&quot;/&gt;&lt;property id=&quot;20307&quot; value=&quot;285&quot;/&gt;&lt;/object&gt;&lt;object type=&quot;3&quot; unique_id=&quot;10033&quot;&gt;&lt;property id=&quot;20148&quot; value=&quot;5&quot;/&gt;&lt;property id=&quot;20300&quot; value=&quot;Slide 30&quot;/&gt;&lt;property id=&quot;20307&quot; value=&quot;286&quot;/&gt;&lt;/object&gt;&lt;object type=&quot;3&quot; unique_id=&quot;10034&quot;&gt;&lt;property id=&quot;20148&quot; value=&quot;5&quot;/&gt;&lt;property id=&quot;20300&quot; value=&quot;Slide 31&quot;/&gt;&lt;property id=&quot;20307&quot; value=&quot;287&quot;/&gt;&lt;/object&gt;&lt;object type=&quot;3&quot; unique_id=&quot;10035&quot;&gt;&lt;property id=&quot;20148&quot; value=&quot;5&quot;/&gt;&lt;property id=&quot;20300&quot; value=&quot;Slide 32&quot;/&gt;&lt;property id=&quot;20307&quot; value=&quot;288&quot;/&gt;&lt;/object&gt;&lt;object type=&quot;3&quot; unique_id=&quot;10036&quot;&gt;&lt;property id=&quot;20148&quot; value=&quot;5&quot;/&gt;&lt;property id=&quot;20300&quot; value=&quot;Slide 33&quot;/&gt;&lt;property id=&quot;20307&quot; value=&quot;289&quot;/&gt;&lt;/object&gt;&lt;object type=&quot;3&quot; unique_id=&quot;10037&quot;&gt;&lt;property id=&quot;20148&quot; value=&quot;5&quot;/&gt;&lt;property id=&quot;20300&quot; value=&quot;Slide 34&quot;/&gt;&lt;property id=&quot;20307&quot; value=&quot;290&quot;/&gt;&lt;/object&gt;&lt;object type=&quot;3&quot; unique_id=&quot;10038&quot;&gt;&lt;property id=&quot;20148&quot; value=&quot;5&quot;/&gt;&lt;property id=&quot;20300&quot; value=&quot;Slide 35&quot;/&gt;&lt;property id=&quot;20307&quot; value=&quot;291&quot;/&gt;&lt;/object&gt;&lt;object type=&quot;3&quot; unique_id=&quot;10039&quot;&gt;&lt;property id=&quot;20148&quot; value=&quot;5&quot;/&gt;&lt;property id=&quot;20300&quot; value=&quot;Slide 36&quot;/&gt;&lt;property id=&quot;20307&quot; value=&quot;292&quot;/&gt;&lt;/object&gt;&lt;object type=&quot;3&quot; unique_id=&quot;10040&quot;&gt;&lt;property id=&quot;20148&quot; value=&quot;5&quot;/&gt;&lt;property id=&quot;20300&quot; value=&quot;Slide 37&quot;/&gt;&lt;property id=&quot;20307&quot; value=&quot;293&quot;/&gt;&lt;/object&gt;&lt;object type=&quot;3&quot; unique_id=&quot;10041&quot;&gt;&lt;property id=&quot;20148&quot; value=&quot;5&quot;/&gt;&lt;property id=&quot;20300&quot; value=&quot;Slide 38&quot;/&gt;&lt;property id=&quot;20307&quot; value=&quot;294&quot;/&gt;&lt;/object&gt;&lt;object type=&quot;3&quot; unique_id=&quot;10042&quot;&gt;&lt;property id=&quot;20148&quot; value=&quot;5&quot;/&gt;&lt;property id=&quot;20300&quot; value=&quot;Slide 39&quot;/&gt;&lt;property id=&quot;20307&quot; value=&quot;295&quot;/&gt;&lt;/object&gt;&lt;object type=&quot;3&quot; unique_id=&quot;10043&quot;&gt;&lt;property id=&quot;20148&quot; value=&quot;5&quot;/&gt;&lt;property id=&quot;20300&quot; value=&quot;Slide 40&quot;/&gt;&lt;property id=&quot;20307&quot; value=&quot;296&quot;/&gt;&lt;/object&gt;&lt;object type=&quot;3&quot; unique_id=&quot;10044&quot;&gt;&lt;property id=&quot;20148&quot; value=&quot;5&quot;/&gt;&lt;property id=&quot;20300&quot; value=&quot;Slide 41&quot;/&gt;&lt;property id=&quot;20307&quot; value=&quot;297&quot;/&gt;&lt;/object&gt;&lt;object type=&quot;3&quot; unique_id=&quot;10045&quot;&gt;&lt;property id=&quot;20148&quot; value=&quot;5&quot;/&gt;&lt;property id=&quot;20300&quot; value=&quot;Slide 42&quot;/&gt;&lt;property id=&quot;20307&quot; value=&quot;298&quot;/&gt;&lt;/object&gt;&lt;object type=&quot;3&quot; unique_id=&quot;10046&quot;&gt;&lt;property id=&quot;20148&quot; value=&quot;5&quot;/&gt;&lt;property id=&quot;20300&quot; value=&quot;Slide 43&quot;/&gt;&lt;property id=&quot;20307&quot; value=&quot;299&quot;/&gt;&lt;/object&gt;&lt;object type=&quot;3&quot; unique_id=&quot;10047&quot;&gt;&lt;property id=&quot;20148&quot; value=&quot;5&quot;/&gt;&lt;property id=&quot;20300&quot; value=&quot;Slide 44&quot;/&gt;&lt;property id=&quot;20307&quot; value=&quot;300&quot;/&gt;&lt;/object&gt;&lt;object type=&quot;3&quot; unique_id=&quot;10048&quot;&gt;&lt;property id=&quot;20148&quot; value=&quot;5&quot;/&gt;&lt;property id=&quot;20300&quot; value=&quot;Slide 45&quot;/&gt;&lt;property id=&quot;20307&quot; value=&quot;301&quot;/&gt;&lt;/object&gt;&lt;object type=&quot;3&quot; unique_id=&quot;10049&quot;&gt;&lt;property id=&quot;20148&quot; value=&quot;5&quot;/&gt;&lt;property id=&quot;20300&quot; value=&quot;Slide 46&quot;/&gt;&lt;property id=&quot;20307&quot; value=&quot;302&quot;/&gt;&lt;/object&gt;&lt;object type=&quot;3&quot; unique_id=&quot;10050&quot;&gt;&lt;property id=&quot;20148&quot; value=&quot;5&quot;/&gt;&lt;property id=&quot;20300&quot; value=&quot;Slide 47&quot;/&gt;&lt;property id=&quot;20307&quot; value=&quot;303&quot;/&gt;&lt;/object&gt;&lt;object type=&quot;3&quot; unique_id=&quot;10051&quot;&gt;&lt;property id=&quot;20148&quot; value=&quot;5&quot;/&gt;&lt;property id=&quot;20300&quot; value=&quot;Slide 48&quot;/&gt;&lt;property id=&quot;20307&quot; value=&quot;304&quot;/&gt;&lt;/object&gt;&lt;object type=&quot;3&quot; unique_id=&quot;10052&quot;&gt;&lt;property id=&quot;20148&quot; value=&quot;5&quot;/&gt;&lt;property id=&quot;20300&quot; value=&quot;Slide 49&quot;/&gt;&lt;property id=&quot;20307&quot; value=&quot;305&quot;/&gt;&lt;/object&gt;&lt;object type=&quot;3&quot; unique_id=&quot;10053&quot;&gt;&lt;property id=&quot;20148&quot; value=&quot;5&quot;/&gt;&lt;property id=&quot;20300&quot; value=&quot;Slide 50&quot;/&gt;&lt;property id=&quot;20307&quot; value=&quot;306&quot;/&gt;&lt;/object&gt;&lt;object type=&quot;3&quot; unique_id=&quot;10054&quot;&gt;&lt;property id=&quot;20148&quot; value=&quot;5&quot;/&gt;&lt;property id=&quot;20300&quot; value=&quot;Slide 51&quot;/&gt;&lt;property id=&quot;20307&quot; value=&quot;307&quot;/&gt;&lt;/object&gt;&lt;object type=&quot;3&quot; unique_id=&quot;10055&quot;&gt;&lt;property id=&quot;20148&quot; value=&quot;5&quot;/&gt;&lt;property id=&quot;20300&quot; value=&quot;Slide 52&quot;/&gt;&lt;property id=&quot;20307&quot; value=&quot;308&quot;/&gt;&lt;/object&gt;&lt;object type=&quot;3&quot; unique_id=&quot;10056&quot;&gt;&lt;property id=&quot;20148&quot; value=&quot;5&quot;/&gt;&lt;property id=&quot;20300&quot; value=&quot;Slide 53&quot;/&gt;&lt;property id=&quot;20307&quot; value=&quot;309&quot;/&gt;&lt;/object&gt;&lt;object type=&quot;3&quot; unique_id=&quot;10057&quot;&gt;&lt;property id=&quot;20148&quot; value=&quot;5&quot;/&gt;&lt;property id=&quot;20300&quot; value=&quot;Slide 54&quot;/&gt;&lt;property id=&quot;20307&quot; value=&quot;310&quot;/&gt;&lt;/object&gt;&lt;object type=&quot;3&quot; unique_id=&quot;10058&quot;&gt;&lt;property id=&quot;20148&quot; value=&quot;5&quot;/&gt;&lt;property id=&quot;20300&quot; value=&quot;Slide 55&quot;/&gt;&lt;property id=&quot;20307&quot; value=&quot;311&quot;/&gt;&lt;/object&gt;&lt;object type=&quot;3&quot; unique_id=&quot;10059&quot;&gt;&lt;property id=&quot;20148&quot; value=&quot;5&quot;/&gt;&lt;property id=&quot;20300&quot; value=&quot;Slide 56&quot;/&gt;&lt;property id=&quot;20307&quot; value=&quot;312&quot;/&gt;&lt;/object&gt;&lt;object type=&quot;3&quot; unique_id=&quot;10060&quot;&gt;&lt;property id=&quot;20148&quot; value=&quot;5&quot;/&gt;&lt;property id=&quot;20300&quot; value=&quot;Slide 57&quot;/&gt;&lt;property id=&quot;20307&quot; value=&quot;313&quot;/&gt;&lt;/object&gt;&lt;object type=&quot;3&quot; unique_id=&quot;10061&quot;&gt;&lt;property id=&quot;20148&quot; value=&quot;5&quot;/&gt;&lt;property id=&quot;20300&quot; value=&quot;Slide 58&quot;/&gt;&lt;property id=&quot;20307&quot; value=&quot;314&quot;/&gt;&lt;/object&gt;&lt;object type=&quot;3&quot; unique_id=&quot;10062&quot;&gt;&lt;property id=&quot;20148&quot; value=&quot;5&quot;/&gt;&lt;property id=&quot;20300&quot; value=&quot;Slide 59&quot;/&gt;&lt;property id=&quot;20307&quot; value=&quot;315&quot;/&gt;&lt;/object&gt;&lt;object type=&quot;3&quot; unique_id=&quot;10063&quot;&gt;&lt;property id=&quot;20148&quot; value=&quot;5&quot;/&gt;&lt;property id=&quot;20300&quot; value=&quot;Slide 60&quot;/&gt;&lt;property id=&quot;20307&quot; value=&quot;316&quot;/&gt;&lt;/object&gt;&lt;object type=&quot;3&quot; unique_id=&quot;10064&quot;&gt;&lt;property id=&quot;20148&quot; value=&quot;5&quot;/&gt;&lt;property id=&quot;20300&quot; value=&quot;Slide 61&quot;/&gt;&lt;property id=&quot;20307&quot; value=&quot;31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On-screen Show (4:3)</PresentationFormat>
  <Paragraphs>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bg</dc:creator>
  <cp:lastModifiedBy>veena</cp:lastModifiedBy>
  <cp:revision>7</cp:revision>
  <dcterms:created xsi:type="dcterms:W3CDTF">2010-09-03T17:01:50Z</dcterms:created>
  <dcterms:modified xsi:type="dcterms:W3CDTF">2013-08-19T07:10:25Z</dcterms:modified>
</cp:coreProperties>
</file>