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14" r:id="rId2"/>
  </p:sldMasterIdLst>
  <p:sldIdLst>
    <p:sldId id="256" r:id="rId3"/>
    <p:sldId id="27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9" d="100"/>
          <a:sy n="59"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4" Type="http://schemas.openxmlformats.org/officeDocument/2006/relationships/image" Target="../media/image5.svg" /></Relationships>
</file>

<file path=ppt/diagrams/_rels/data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svg" /><Relationship Id="rId1" Type="http://schemas.openxmlformats.org/officeDocument/2006/relationships/image" Target="../media/image6.png" /><Relationship Id="rId6" Type="http://schemas.openxmlformats.org/officeDocument/2006/relationships/image" Target="../media/image11.svg" /><Relationship Id="rId5" Type="http://schemas.openxmlformats.org/officeDocument/2006/relationships/image" Target="../media/image10.png" /><Relationship Id="rId4" Type="http://schemas.openxmlformats.org/officeDocument/2006/relationships/image" Target="../media/image9.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4" Type="http://schemas.openxmlformats.org/officeDocument/2006/relationships/image" Target="../media/image5.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svg" /><Relationship Id="rId1" Type="http://schemas.openxmlformats.org/officeDocument/2006/relationships/image" Target="../media/image6.png" /><Relationship Id="rId6" Type="http://schemas.openxmlformats.org/officeDocument/2006/relationships/image" Target="../media/image11.svg" /><Relationship Id="rId5" Type="http://schemas.openxmlformats.org/officeDocument/2006/relationships/image" Target="../media/image10.png" /><Relationship Id="rId4" Type="http://schemas.openxmlformats.org/officeDocument/2006/relationships/image" Target="../media/image9.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A32E-97B3-4500-8AC4-9F9DA86AB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9795A-8CFF-4098-BF47-F8B890A8C6CF}">
      <dgm:prSet/>
      <dgm:spPr/>
      <dgm:t>
        <a:bodyPr/>
        <a:lstStyle/>
        <a:p>
          <a:pPr>
            <a:lnSpc>
              <a:spcPct val="100000"/>
            </a:lnSpc>
          </a:pPr>
          <a:r>
            <a:rPr lang="en-US"/>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gm:t>
    </dgm:pt>
    <dgm:pt modelId="{62A01A6A-3D26-4EFF-ABF9-898AE0F700B4}" type="parTrans" cxnId="{737BEDA3-BC80-4882-A2A1-9152B850759A}">
      <dgm:prSet/>
      <dgm:spPr/>
      <dgm:t>
        <a:bodyPr/>
        <a:lstStyle/>
        <a:p>
          <a:endParaRPr lang="en-US"/>
        </a:p>
      </dgm:t>
    </dgm:pt>
    <dgm:pt modelId="{4696161F-FD56-49C1-93A3-57197E47D797}" type="sibTrans" cxnId="{737BEDA3-BC80-4882-A2A1-9152B850759A}">
      <dgm:prSet/>
      <dgm:spPr/>
      <dgm:t>
        <a:bodyPr/>
        <a:lstStyle/>
        <a:p>
          <a:endParaRPr lang="en-US"/>
        </a:p>
      </dgm:t>
    </dgm:pt>
    <dgm:pt modelId="{DFF6DCDC-9C75-4901-A6C0-13B5D481AF40}">
      <dgm:prSet/>
      <dgm:spPr/>
      <dgm:t>
        <a:bodyPr/>
        <a:lstStyle/>
        <a:p>
          <a:pPr>
            <a:lnSpc>
              <a:spcPct val="100000"/>
            </a:lnSpc>
          </a:pPr>
          <a:r>
            <a:rPr lang="en-US"/>
            <a:t>The reason to do this is simple: by detecting unsolicited and unwanted emails, we can prevent spam messages from creeping into the user’s inbox, thereby improving user experience.</a:t>
          </a:r>
        </a:p>
      </dgm:t>
    </dgm:pt>
    <dgm:pt modelId="{8798C138-616A-4087-82DB-1A744D983B19}" type="parTrans" cxnId="{980F4A35-D788-4613-96F7-46D5A3221E09}">
      <dgm:prSet/>
      <dgm:spPr/>
      <dgm:t>
        <a:bodyPr/>
        <a:lstStyle/>
        <a:p>
          <a:endParaRPr lang="en-US"/>
        </a:p>
      </dgm:t>
    </dgm:pt>
    <dgm:pt modelId="{3A672D61-A16C-4FE8-A9F0-C0DB205381A8}" type="sibTrans" cxnId="{980F4A35-D788-4613-96F7-46D5A3221E09}">
      <dgm:prSet/>
      <dgm:spPr/>
      <dgm:t>
        <a:bodyPr/>
        <a:lstStyle/>
        <a:p>
          <a:endParaRPr lang="en-US"/>
        </a:p>
      </dgm:t>
    </dgm:pt>
    <dgm:pt modelId="{C00B6462-A89B-4CD1-8165-078D4E5366BF}" type="pres">
      <dgm:prSet presAssocID="{15B7A32E-97B3-4500-8AC4-9F9DA86ABC20}" presName="root" presStyleCnt="0">
        <dgm:presLayoutVars>
          <dgm:dir/>
          <dgm:resizeHandles val="exact"/>
        </dgm:presLayoutVars>
      </dgm:prSet>
      <dgm:spPr/>
    </dgm:pt>
    <dgm:pt modelId="{D64E9753-F944-4C53-8C06-FCE0DF0A263D}" type="pres">
      <dgm:prSet presAssocID="{A129795A-8CFF-4098-BF47-F8B890A8C6CF}" presName="compNode" presStyleCnt="0"/>
      <dgm:spPr/>
    </dgm:pt>
    <dgm:pt modelId="{57FF3A0E-5E70-42ED-B1BC-3AB35DAE304B}" type="pres">
      <dgm:prSet presAssocID="{A129795A-8CFF-4098-BF47-F8B890A8C6CF}" presName="bgRect" presStyleLbl="bgShp" presStyleIdx="0" presStyleCnt="2"/>
      <dgm:spPr/>
    </dgm:pt>
    <dgm:pt modelId="{0281B48F-6505-4C19-9A57-0478DFA4312D}" type="pres">
      <dgm:prSet presAssocID="{A129795A-8CFF-4098-BF47-F8B890A8C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A82D18A-6572-4AFB-92B4-63914E184E38}" type="pres">
      <dgm:prSet presAssocID="{A129795A-8CFF-4098-BF47-F8B890A8C6CF}" presName="spaceRect" presStyleCnt="0"/>
      <dgm:spPr/>
    </dgm:pt>
    <dgm:pt modelId="{5C9CEDE2-32D1-40A1-88DB-BBF49BD14F4E}" type="pres">
      <dgm:prSet presAssocID="{A129795A-8CFF-4098-BF47-F8B890A8C6CF}" presName="parTx" presStyleLbl="revTx" presStyleIdx="0" presStyleCnt="2">
        <dgm:presLayoutVars>
          <dgm:chMax val="0"/>
          <dgm:chPref val="0"/>
        </dgm:presLayoutVars>
      </dgm:prSet>
      <dgm:spPr/>
    </dgm:pt>
    <dgm:pt modelId="{CE23B424-DA40-474E-BFA5-47BFEB108BA7}" type="pres">
      <dgm:prSet presAssocID="{4696161F-FD56-49C1-93A3-57197E47D797}" presName="sibTrans" presStyleCnt="0"/>
      <dgm:spPr/>
    </dgm:pt>
    <dgm:pt modelId="{E875BE26-45B3-41A0-B7BF-5AD9DD1CBBB9}" type="pres">
      <dgm:prSet presAssocID="{DFF6DCDC-9C75-4901-A6C0-13B5D481AF40}" presName="compNode" presStyleCnt="0"/>
      <dgm:spPr/>
    </dgm:pt>
    <dgm:pt modelId="{150BA6C4-E743-48CA-8C00-A19C32ACEFED}" type="pres">
      <dgm:prSet presAssocID="{DFF6DCDC-9C75-4901-A6C0-13B5D481AF40}" presName="bgRect" presStyleLbl="bgShp" presStyleIdx="1" presStyleCnt="2"/>
      <dgm:spPr/>
    </dgm:pt>
    <dgm:pt modelId="{CE406C11-DA57-4E72-BE6B-E8D089446F03}" type="pres">
      <dgm:prSet presAssocID="{DFF6DCDC-9C75-4901-A6C0-13B5D481A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A6F2A367-0830-415B-9D5A-452BCA651118}" type="pres">
      <dgm:prSet presAssocID="{DFF6DCDC-9C75-4901-A6C0-13B5D481AF40}" presName="spaceRect" presStyleCnt="0"/>
      <dgm:spPr/>
    </dgm:pt>
    <dgm:pt modelId="{8247E5C0-303A-4888-BD3F-DE458A72B096}" type="pres">
      <dgm:prSet presAssocID="{DFF6DCDC-9C75-4901-A6C0-13B5D481AF40}" presName="parTx" presStyleLbl="revTx" presStyleIdx="1" presStyleCnt="2">
        <dgm:presLayoutVars>
          <dgm:chMax val="0"/>
          <dgm:chPref val="0"/>
        </dgm:presLayoutVars>
      </dgm:prSet>
      <dgm:spPr/>
    </dgm:pt>
  </dgm:ptLst>
  <dgm:cxnLst>
    <dgm:cxn modelId="{8E449C04-655E-4313-A1A4-3A61179607CE}" type="presOf" srcId="{15B7A32E-97B3-4500-8AC4-9F9DA86ABC20}" destId="{C00B6462-A89B-4CD1-8165-078D4E5366BF}" srcOrd="0" destOrd="0" presId="urn:microsoft.com/office/officeart/2018/2/layout/IconVerticalSolidList"/>
    <dgm:cxn modelId="{980F4A35-D788-4613-96F7-46D5A3221E09}" srcId="{15B7A32E-97B3-4500-8AC4-9F9DA86ABC20}" destId="{DFF6DCDC-9C75-4901-A6C0-13B5D481AF40}" srcOrd="1" destOrd="0" parTransId="{8798C138-616A-4087-82DB-1A744D983B19}" sibTransId="{3A672D61-A16C-4FE8-A9F0-C0DB205381A8}"/>
    <dgm:cxn modelId="{22962D58-D5FB-4254-939C-C9B1B0A1ACFC}" type="presOf" srcId="{A129795A-8CFF-4098-BF47-F8B890A8C6CF}" destId="{5C9CEDE2-32D1-40A1-88DB-BBF49BD14F4E}" srcOrd="0" destOrd="0" presId="urn:microsoft.com/office/officeart/2018/2/layout/IconVerticalSolidList"/>
    <dgm:cxn modelId="{737BEDA3-BC80-4882-A2A1-9152B850759A}" srcId="{15B7A32E-97B3-4500-8AC4-9F9DA86ABC20}" destId="{A129795A-8CFF-4098-BF47-F8B890A8C6CF}" srcOrd="0" destOrd="0" parTransId="{62A01A6A-3D26-4EFF-ABF9-898AE0F700B4}" sibTransId="{4696161F-FD56-49C1-93A3-57197E47D797}"/>
    <dgm:cxn modelId="{940DD7CE-2B40-47C1-AAB1-5903060F4BCE}" type="presOf" srcId="{DFF6DCDC-9C75-4901-A6C0-13B5D481AF40}" destId="{8247E5C0-303A-4888-BD3F-DE458A72B096}" srcOrd="0" destOrd="0" presId="urn:microsoft.com/office/officeart/2018/2/layout/IconVerticalSolidList"/>
    <dgm:cxn modelId="{B9209BDF-2929-4ED6-B2DB-BC02E4F0BE89}" type="presParOf" srcId="{C00B6462-A89B-4CD1-8165-078D4E5366BF}" destId="{D64E9753-F944-4C53-8C06-FCE0DF0A263D}" srcOrd="0" destOrd="0" presId="urn:microsoft.com/office/officeart/2018/2/layout/IconVerticalSolidList"/>
    <dgm:cxn modelId="{3B73FB2E-1DF2-43A1-91DE-3963792B9FFE}" type="presParOf" srcId="{D64E9753-F944-4C53-8C06-FCE0DF0A263D}" destId="{57FF3A0E-5E70-42ED-B1BC-3AB35DAE304B}" srcOrd="0" destOrd="0" presId="urn:microsoft.com/office/officeart/2018/2/layout/IconVerticalSolidList"/>
    <dgm:cxn modelId="{0C51D2C6-7AFF-40D5-B2DA-B023674FC51B}" type="presParOf" srcId="{D64E9753-F944-4C53-8C06-FCE0DF0A263D}" destId="{0281B48F-6505-4C19-9A57-0478DFA4312D}" srcOrd="1" destOrd="0" presId="urn:microsoft.com/office/officeart/2018/2/layout/IconVerticalSolidList"/>
    <dgm:cxn modelId="{3D3490C6-D024-4D1E-AFDB-3547F3668141}" type="presParOf" srcId="{D64E9753-F944-4C53-8C06-FCE0DF0A263D}" destId="{5A82D18A-6572-4AFB-92B4-63914E184E38}" srcOrd="2" destOrd="0" presId="urn:microsoft.com/office/officeart/2018/2/layout/IconVerticalSolidList"/>
    <dgm:cxn modelId="{9F1BFCC2-A931-465A-8678-A2F0E60C249C}" type="presParOf" srcId="{D64E9753-F944-4C53-8C06-FCE0DF0A263D}" destId="{5C9CEDE2-32D1-40A1-88DB-BBF49BD14F4E}" srcOrd="3" destOrd="0" presId="urn:microsoft.com/office/officeart/2018/2/layout/IconVerticalSolidList"/>
    <dgm:cxn modelId="{9F59761F-1FE2-4122-A741-2B5279F0E651}" type="presParOf" srcId="{C00B6462-A89B-4CD1-8165-078D4E5366BF}" destId="{CE23B424-DA40-474E-BFA5-47BFEB108BA7}" srcOrd="1" destOrd="0" presId="urn:microsoft.com/office/officeart/2018/2/layout/IconVerticalSolidList"/>
    <dgm:cxn modelId="{AF2FBF20-F602-43D5-9D82-DBB5588D04E5}" type="presParOf" srcId="{C00B6462-A89B-4CD1-8165-078D4E5366BF}" destId="{E875BE26-45B3-41A0-B7BF-5AD9DD1CBBB9}" srcOrd="2" destOrd="0" presId="urn:microsoft.com/office/officeart/2018/2/layout/IconVerticalSolidList"/>
    <dgm:cxn modelId="{8E9E66D9-C83B-4B3A-8CBC-EE2B08BAA115}" type="presParOf" srcId="{E875BE26-45B3-41A0-B7BF-5AD9DD1CBBB9}" destId="{150BA6C4-E743-48CA-8C00-A19C32ACEFED}" srcOrd="0" destOrd="0" presId="urn:microsoft.com/office/officeart/2018/2/layout/IconVerticalSolidList"/>
    <dgm:cxn modelId="{1A38E86C-6FCC-414D-A095-420EC9EE86B7}" type="presParOf" srcId="{E875BE26-45B3-41A0-B7BF-5AD9DD1CBBB9}" destId="{CE406C11-DA57-4E72-BE6B-E8D089446F03}" srcOrd="1" destOrd="0" presId="urn:microsoft.com/office/officeart/2018/2/layout/IconVerticalSolidList"/>
    <dgm:cxn modelId="{FF59D049-58D2-4230-8027-F5263F1820BE}" type="presParOf" srcId="{E875BE26-45B3-41A0-B7BF-5AD9DD1CBBB9}" destId="{A6F2A367-0830-415B-9D5A-452BCA651118}" srcOrd="2" destOrd="0" presId="urn:microsoft.com/office/officeart/2018/2/layout/IconVerticalSolidList"/>
    <dgm:cxn modelId="{9D7C5258-F5C0-42B0-A702-27385BCAA6C0}" type="presParOf" srcId="{E875BE26-45B3-41A0-B7BF-5AD9DD1CBBB9}" destId="{8247E5C0-303A-4888-BD3F-DE458A72B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96BC8-9356-44B1-83C8-43291D48B7E5}"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A7D0A516-B09F-49BB-8321-1A7BC2AAD7DB}">
      <dgm:prSet/>
      <dgm:spPr/>
      <dgm:t>
        <a:bodyPr/>
        <a:lstStyle/>
        <a:p>
          <a:r>
            <a:rPr lang="en-IN"/>
            <a:t>Convert the text to lowercase </a:t>
          </a:r>
          <a:endParaRPr lang="en-US"/>
        </a:p>
      </dgm:t>
    </dgm:pt>
    <dgm:pt modelId="{E94F86C4-E0A3-4DE0-AA51-F349FA109FE3}" type="parTrans" cxnId="{EEEFD975-AACC-40E5-A4E2-DAC8135CC762}">
      <dgm:prSet/>
      <dgm:spPr/>
      <dgm:t>
        <a:bodyPr/>
        <a:lstStyle/>
        <a:p>
          <a:endParaRPr lang="en-US"/>
        </a:p>
      </dgm:t>
    </dgm:pt>
    <dgm:pt modelId="{62C1BA89-139D-487B-B8E1-7D0CF804BA06}" type="sibTrans" cxnId="{EEEFD975-AACC-40E5-A4E2-DAC8135CC762}">
      <dgm:prSet/>
      <dgm:spPr/>
      <dgm:t>
        <a:bodyPr/>
        <a:lstStyle/>
        <a:p>
          <a:endParaRPr lang="en-US"/>
        </a:p>
      </dgm:t>
    </dgm:pt>
    <dgm:pt modelId="{F1E998FF-57CA-4777-87D9-D04551572BB4}">
      <dgm:prSet/>
      <dgm:spPr/>
      <dgm:t>
        <a:bodyPr/>
        <a:lstStyle/>
        <a:p>
          <a:r>
            <a:rPr lang="en-IN"/>
            <a:t>Remove the punctuations, digits and special characters </a:t>
          </a:r>
          <a:endParaRPr lang="en-US"/>
        </a:p>
      </dgm:t>
    </dgm:pt>
    <dgm:pt modelId="{C8EEB764-8902-4E30-867E-D1D26624B8D0}" type="parTrans" cxnId="{5FFEE267-0CDB-4F97-A5F6-5CF0D7898434}">
      <dgm:prSet/>
      <dgm:spPr/>
      <dgm:t>
        <a:bodyPr/>
        <a:lstStyle/>
        <a:p>
          <a:endParaRPr lang="en-US"/>
        </a:p>
      </dgm:t>
    </dgm:pt>
    <dgm:pt modelId="{293BEBAE-A71E-4FC1-9BFD-8B51C171210B}" type="sibTrans" cxnId="{5FFEE267-0CDB-4F97-A5F6-5CF0D7898434}">
      <dgm:prSet/>
      <dgm:spPr/>
      <dgm:t>
        <a:bodyPr/>
        <a:lstStyle/>
        <a:p>
          <a:endParaRPr lang="en-US"/>
        </a:p>
      </dgm:t>
    </dgm:pt>
    <dgm:pt modelId="{2946BEF5-9DC8-4B17-ACED-4C9C43465470}">
      <dgm:prSet/>
      <dgm:spPr/>
      <dgm:t>
        <a:bodyPr/>
        <a:lstStyle/>
        <a:p>
          <a:r>
            <a:rPr lang="en-IN"/>
            <a:t>Tokenize the text, filter out the adjectives used in the review and create a new column in data frame </a:t>
          </a:r>
          <a:endParaRPr lang="en-US"/>
        </a:p>
      </dgm:t>
    </dgm:pt>
    <dgm:pt modelId="{723CE945-DCA6-4A7C-9510-86178C856326}" type="parTrans" cxnId="{1E224D8F-F4B7-4BE2-B7AD-BC324E018A08}">
      <dgm:prSet/>
      <dgm:spPr/>
      <dgm:t>
        <a:bodyPr/>
        <a:lstStyle/>
        <a:p>
          <a:endParaRPr lang="en-US"/>
        </a:p>
      </dgm:t>
    </dgm:pt>
    <dgm:pt modelId="{2AB14AE6-B14E-4156-994E-B8FD1D60A54A}" type="sibTrans" cxnId="{1E224D8F-F4B7-4BE2-B7AD-BC324E018A08}">
      <dgm:prSet/>
      <dgm:spPr/>
      <dgm:t>
        <a:bodyPr/>
        <a:lstStyle/>
        <a:p>
          <a:endParaRPr lang="en-US"/>
        </a:p>
      </dgm:t>
    </dgm:pt>
    <dgm:pt modelId="{0A7200AA-E462-43FC-B5EC-44C75DFD88C4}">
      <dgm:prSet/>
      <dgm:spPr/>
      <dgm:t>
        <a:bodyPr/>
        <a:lstStyle/>
        <a:p>
          <a:r>
            <a:rPr lang="en-IN"/>
            <a:t>Remove the stop words</a:t>
          </a:r>
          <a:endParaRPr lang="en-US"/>
        </a:p>
      </dgm:t>
    </dgm:pt>
    <dgm:pt modelId="{71235B03-7484-4F3F-ACB5-EA034733569E}" type="parTrans" cxnId="{8D5DE6C8-0C5C-435E-A124-2000E8DD94B9}">
      <dgm:prSet/>
      <dgm:spPr/>
      <dgm:t>
        <a:bodyPr/>
        <a:lstStyle/>
        <a:p>
          <a:endParaRPr lang="en-US"/>
        </a:p>
      </dgm:t>
    </dgm:pt>
    <dgm:pt modelId="{A3E55CDE-D5F9-4B00-B315-CFFFD2E2D087}" type="sibTrans" cxnId="{8D5DE6C8-0C5C-435E-A124-2000E8DD94B9}">
      <dgm:prSet/>
      <dgm:spPr/>
      <dgm:t>
        <a:bodyPr/>
        <a:lstStyle/>
        <a:p>
          <a:endParaRPr lang="en-US"/>
        </a:p>
      </dgm:t>
    </dgm:pt>
    <dgm:pt modelId="{F6B2405A-26DA-4028-80BB-A447AB5608B8}">
      <dgm:prSet/>
      <dgm:spPr/>
      <dgm:t>
        <a:bodyPr/>
        <a:lstStyle/>
        <a:p>
          <a:r>
            <a:rPr lang="en-IN"/>
            <a:t>Stemming and Lemmatising</a:t>
          </a:r>
          <a:endParaRPr lang="en-US"/>
        </a:p>
      </dgm:t>
    </dgm:pt>
    <dgm:pt modelId="{696F44E1-5A02-48AE-9C96-5407496EB7E4}" type="parTrans" cxnId="{2054C78F-EB84-47C8-A4F1-CB1E05C8FA8F}">
      <dgm:prSet/>
      <dgm:spPr/>
      <dgm:t>
        <a:bodyPr/>
        <a:lstStyle/>
        <a:p>
          <a:endParaRPr lang="en-US"/>
        </a:p>
      </dgm:t>
    </dgm:pt>
    <dgm:pt modelId="{E083ACA2-E917-4FF4-9808-BC5B607F6B95}" type="sibTrans" cxnId="{2054C78F-EB84-47C8-A4F1-CB1E05C8FA8F}">
      <dgm:prSet/>
      <dgm:spPr/>
      <dgm:t>
        <a:bodyPr/>
        <a:lstStyle/>
        <a:p>
          <a:endParaRPr lang="en-US"/>
        </a:p>
      </dgm:t>
    </dgm:pt>
    <dgm:pt modelId="{B0A59C4B-3361-49B1-A69F-8E4D565CD70F}">
      <dgm:prSet/>
      <dgm:spPr/>
      <dgm:t>
        <a:bodyPr/>
        <a:lstStyle/>
        <a:p>
          <a:r>
            <a:rPr lang="en-IN"/>
            <a:t>Applying Text Vectorization to convert text into numeric</a:t>
          </a:r>
          <a:endParaRPr lang="en-US"/>
        </a:p>
      </dgm:t>
    </dgm:pt>
    <dgm:pt modelId="{CE9D12DA-698B-4E35-A2C1-8697A1A5329A}" type="parTrans" cxnId="{42661B86-84BF-4CE6-B2C7-12553DF14329}">
      <dgm:prSet/>
      <dgm:spPr/>
      <dgm:t>
        <a:bodyPr/>
        <a:lstStyle/>
        <a:p>
          <a:endParaRPr lang="en-US"/>
        </a:p>
      </dgm:t>
    </dgm:pt>
    <dgm:pt modelId="{A5C62B9B-D7EE-42FE-9CEE-218F8A02DD24}" type="sibTrans" cxnId="{42661B86-84BF-4CE6-B2C7-12553DF14329}">
      <dgm:prSet/>
      <dgm:spPr/>
      <dgm:t>
        <a:bodyPr/>
        <a:lstStyle/>
        <a:p>
          <a:endParaRPr lang="en-US"/>
        </a:p>
      </dgm:t>
    </dgm:pt>
    <dgm:pt modelId="{223A19AC-A4F3-4BCC-B809-4F50E7B66266}" type="pres">
      <dgm:prSet presAssocID="{EB596BC8-9356-44B1-83C8-43291D48B7E5}" presName="Name0" presStyleCnt="0">
        <dgm:presLayoutVars>
          <dgm:dir/>
          <dgm:resizeHandles val="exact"/>
        </dgm:presLayoutVars>
      </dgm:prSet>
      <dgm:spPr/>
    </dgm:pt>
    <dgm:pt modelId="{389B5642-1A91-4E45-B1CD-0C403F156495}" type="pres">
      <dgm:prSet presAssocID="{A7D0A516-B09F-49BB-8321-1A7BC2AAD7DB}" presName="node" presStyleLbl="node1" presStyleIdx="0" presStyleCnt="6">
        <dgm:presLayoutVars>
          <dgm:bulletEnabled val="1"/>
        </dgm:presLayoutVars>
      </dgm:prSet>
      <dgm:spPr/>
    </dgm:pt>
    <dgm:pt modelId="{A6C65906-9BA1-45C4-A3D9-539B40A66429}" type="pres">
      <dgm:prSet presAssocID="{62C1BA89-139D-487B-B8E1-7D0CF804BA06}" presName="sibTrans" presStyleLbl="sibTrans1D1" presStyleIdx="0" presStyleCnt="5"/>
      <dgm:spPr/>
    </dgm:pt>
    <dgm:pt modelId="{E71E5575-04E1-4F8D-BCD3-DE7615F11AE4}" type="pres">
      <dgm:prSet presAssocID="{62C1BA89-139D-487B-B8E1-7D0CF804BA06}" presName="connectorText" presStyleLbl="sibTrans1D1" presStyleIdx="0" presStyleCnt="5"/>
      <dgm:spPr/>
    </dgm:pt>
    <dgm:pt modelId="{8853664E-4A60-49B1-88C2-FEDE4017ECAE}" type="pres">
      <dgm:prSet presAssocID="{F1E998FF-57CA-4777-87D9-D04551572BB4}" presName="node" presStyleLbl="node1" presStyleIdx="1" presStyleCnt="6">
        <dgm:presLayoutVars>
          <dgm:bulletEnabled val="1"/>
        </dgm:presLayoutVars>
      </dgm:prSet>
      <dgm:spPr/>
    </dgm:pt>
    <dgm:pt modelId="{83A5E451-8376-411B-B73A-3EB0D288081A}" type="pres">
      <dgm:prSet presAssocID="{293BEBAE-A71E-4FC1-9BFD-8B51C171210B}" presName="sibTrans" presStyleLbl="sibTrans1D1" presStyleIdx="1" presStyleCnt="5"/>
      <dgm:spPr/>
    </dgm:pt>
    <dgm:pt modelId="{1CB2A5FA-FFD3-4495-BA0D-9C35AA90747F}" type="pres">
      <dgm:prSet presAssocID="{293BEBAE-A71E-4FC1-9BFD-8B51C171210B}" presName="connectorText" presStyleLbl="sibTrans1D1" presStyleIdx="1" presStyleCnt="5"/>
      <dgm:spPr/>
    </dgm:pt>
    <dgm:pt modelId="{2C10814F-9A41-41D9-895F-CA6ED0343BFC}" type="pres">
      <dgm:prSet presAssocID="{2946BEF5-9DC8-4B17-ACED-4C9C43465470}" presName="node" presStyleLbl="node1" presStyleIdx="2" presStyleCnt="6">
        <dgm:presLayoutVars>
          <dgm:bulletEnabled val="1"/>
        </dgm:presLayoutVars>
      </dgm:prSet>
      <dgm:spPr/>
    </dgm:pt>
    <dgm:pt modelId="{BA0A16ED-D7D4-4D34-88F8-205F58FAABBF}" type="pres">
      <dgm:prSet presAssocID="{2AB14AE6-B14E-4156-994E-B8FD1D60A54A}" presName="sibTrans" presStyleLbl="sibTrans1D1" presStyleIdx="2" presStyleCnt="5"/>
      <dgm:spPr/>
    </dgm:pt>
    <dgm:pt modelId="{42821ADC-D877-4991-B434-6C16FCFE0471}" type="pres">
      <dgm:prSet presAssocID="{2AB14AE6-B14E-4156-994E-B8FD1D60A54A}" presName="connectorText" presStyleLbl="sibTrans1D1" presStyleIdx="2" presStyleCnt="5"/>
      <dgm:spPr/>
    </dgm:pt>
    <dgm:pt modelId="{EEADF9C8-B758-45D4-9C56-82A8ACEC8CAE}" type="pres">
      <dgm:prSet presAssocID="{0A7200AA-E462-43FC-B5EC-44C75DFD88C4}" presName="node" presStyleLbl="node1" presStyleIdx="3" presStyleCnt="6">
        <dgm:presLayoutVars>
          <dgm:bulletEnabled val="1"/>
        </dgm:presLayoutVars>
      </dgm:prSet>
      <dgm:spPr/>
    </dgm:pt>
    <dgm:pt modelId="{938697CE-518D-4796-A256-0143AEDCDEAB}" type="pres">
      <dgm:prSet presAssocID="{A3E55CDE-D5F9-4B00-B315-CFFFD2E2D087}" presName="sibTrans" presStyleLbl="sibTrans1D1" presStyleIdx="3" presStyleCnt="5"/>
      <dgm:spPr/>
    </dgm:pt>
    <dgm:pt modelId="{2C0974C6-39E5-4C64-BD71-7651408840EB}" type="pres">
      <dgm:prSet presAssocID="{A3E55CDE-D5F9-4B00-B315-CFFFD2E2D087}" presName="connectorText" presStyleLbl="sibTrans1D1" presStyleIdx="3" presStyleCnt="5"/>
      <dgm:spPr/>
    </dgm:pt>
    <dgm:pt modelId="{4458F6D0-BEE9-4117-BB04-107AD6B489F7}" type="pres">
      <dgm:prSet presAssocID="{F6B2405A-26DA-4028-80BB-A447AB5608B8}" presName="node" presStyleLbl="node1" presStyleIdx="4" presStyleCnt="6">
        <dgm:presLayoutVars>
          <dgm:bulletEnabled val="1"/>
        </dgm:presLayoutVars>
      </dgm:prSet>
      <dgm:spPr/>
    </dgm:pt>
    <dgm:pt modelId="{DEB0C816-E43D-4C89-87EE-7E2757043646}" type="pres">
      <dgm:prSet presAssocID="{E083ACA2-E917-4FF4-9808-BC5B607F6B95}" presName="sibTrans" presStyleLbl="sibTrans1D1" presStyleIdx="4" presStyleCnt="5"/>
      <dgm:spPr/>
    </dgm:pt>
    <dgm:pt modelId="{20C8FFCA-79A1-4B58-9743-73BBEDEAD71E}" type="pres">
      <dgm:prSet presAssocID="{E083ACA2-E917-4FF4-9808-BC5B607F6B95}" presName="connectorText" presStyleLbl="sibTrans1D1" presStyleIdx="4" presStyleCnt="5"/>
      <dgm:spPr/>
    </dgm:pt>
    <dgm:pt modelId="{FDEF9AE3-EDDA-4954-AB1C-BA5A19D34E4B}" type="pres">
      <dgm:prSet presAssocID="{B0A59C4B-3361-49B1-A69F-8E4D565CD70F}" presName="node" presStyleLbl="node1" presStyleIdx="5" presStyleCnt="6">
        <dgm:presLayoutVars>
          <dgm:bulletEnabled val="1"/>
        </dgm:presLayoutVars>
      </dgm:prSet>
      <dgm:spPr/>
    </dgm:pt>
  </dgm:ptLst>
  <dgm:cxnLst>
    <dgm:cxn modelId="{BD2ED20E-A092-4CAE-B5EA-5A632375DE41}" type="presOf" srcId="{62C1BA89-139D-487B-B8E1-7D0CF804BA06}" destId="{E71E5575-04E1-4F8D-BCD3-DE7615F11AE4}" srcOrd="1" destOrd="0" presId="urn:microsoft.com/office/officeart/2016/7/layout/RepeatingBendingProcessNew"/>
    <dgm:cxn modelId="{1F153E1F-0048-467A-BE34-34F14A6589DB}" type="presOf" srcId="{B0A59C4B-3361-49B1-A69F-8E4D565CD70F}" destId="{FDEF9AE3-EDDA-4954-AB1C-BA5A19D34E4B}" srcOrd="0" destOrd="0" presId="urn:microsoft.com/office/officeart/2016/7/layout/RepeatingBendingProcessNew"/>
    <dgm:cxn modelId="{E225F92D-2822-4D6E-B822-10D8BF3AFE11}" type="presOf" srcId="{A3E55CDE-D5F9-4B00-B315-CFFFD2E2D087}" destId="{2C0974C6-39E5-4C64-BD71-7651408840EB}" srcOrd="1" destOrd="0" presId="urn:microsoft.com/office/officeart/2016/7/layout/RepeatingBendingProcessNew"/>
    <dgm:cxn modelId="{DC49863D-F38F-43DF-9D9C-236DFB03D6A7}" type="presOf" srcId="{0A7200AA-E462-43FC-B5EC-44C75DFD88C4}" destId="{EEADF9C8-B758-45D4-9C56-82A8ACEC8CAE}" srcOrd="0" destOrd="0" presId="urn:microsoft.com/office/officeart/2016/7/layout/RepeatingBendingProcessNew"/>
    <dgm:cxn modelId="{B737D23F-F5E4-4799-960C-27FE5D684E19}" type="presOf" srcId="{E083ACA2-E917-4FF4-9808-BC5B607F6B95}" destId="{DEB0C816-E43D-4C89-87EE-7E2757043646}" srcOrd="0" destOrd="0" presId="urn:microsoft.com/office/officeart/2016/7/layout/RepeatingBendingProcessNew"/>
    <dgm:cxn modelId="{FA150044-D9B5-4F28-BA60-846FE59ECEE7}" type="presOf" srcId="{A7D0A516-B09F-49BB-8321-1A7BC2AAD7DB}" destId="{389B5642-1A91-4E45-B1CD-0C403F156495}" srcOrd="0" destOrd="0" presId="urn:microsoft.com/office/officeart/2016/7/layout/RepeatingBendingProcessNew"/>
    <dgm:cxn modelId="{5FFEE267-0CDB-4F97-A5F6-5CF0D7898434}" srcId="{EB596BC8-9356-44B1-83C8-43291D48B7E5}" destId="{F1E998FF-57CA-4777-87D9-D04551572BB4}" srcOrd="1" destOrd="0" parTransId="{C8EEB764-8902-4E30-867E-D1D26624B8D0}" sibTransId="{293BEBAE-A71E-4FC1-9BFD-8B51C171210B}"/>
    <dgm:cxn modelId="{DF26E548-72BD-405E-A93F-392213DBA3A2}" type="presOf" srcId="{EB596BC8-9356-44B1-83C8-43291D48B7E5}" destId="{223A19AC-A4F3-4BCC-B809-4F50E7B66266}" srcOrd="0" destOrd="0" presId="urn:microsoft.com/office/officeart/2016/7/layout/RepeatingBendingProcessNew"/>
    <dgm:cxn modelId="{EEEFD975-AACC-40E5-A4E2-DAC8135CC762}" srcId="{EB596BC8-9356-44B1-83C8-43291D48B7E5}" destId="{A7D0A516-B09F-49BB-8321-1A7BC2AAD7DB}" srcOrd="0" destOrd="0" parTransId="{E94F86C4-E0A3-4DE0-AA51-F349FA109FE3}" sibTransId="{62C1BA89-139D-487B-B8E1-7D0CF804BA06}"/>
    <dgm:cxn modelId="{52791B59-3606-4553-9BF1-13138C9B769F}" type="presOf" srcId="{A3E55CDE-D5F9-4B00-B315-CFFFD2E2D087}" destId="{938697CE-518D-4796-A256-0143AEDCDEAB}" srcOrd="0" destOrd="0" presId="urn:microsoft.com/office/officeart/2016/7/layout/RepeatingBendingProcessNew"/>
    <dgm:cxn modelId="{7D6FE585-714E-427B-9874-970D3FE2BF51}" type="presOf" srcId="{2AB14AE6-B14E-4156-994E-B8FD1D60A54A}" destId="{42821ADC-D877-4991-B434-6C16FCFE0471}" srcOrd="1" destOrd="0" presId="urn:microsoft.com/office/officeart/2016/7/layout/RepeatingBendingProcessNew"/>
    <dgm:cxn modelId="{42661B86-84BF-4CE6-B2C7-12553DF14329}" srcId="{EB596BC8-9356-44B1-83C8-43291D48B7E5}" destId="{B0A59C4B-3361-49B1-A69F-8E4D565CD70F}" srcOrd="5" destOrd="0" parTransId="{CE9D12DA-698B-4E35-A2C1-8697A1A5329A}" sibTransId="{A5C62B9B-D7EE-42FE-9CEE-218F8A02DD24}"/>
    <dgm:cxn modelId="{1E224D8F-F4B7-4BE2-B7AD-BC324E018A08}" srcId="{EB596BC8-9356-44B1-83C8-43291D48B7E5}" destId="{2946BEF5-9DC8-4B17-ACED-4C9C43465470}" srcOrd="2" destOrd="0" parTransId="{723CE945-DCA6-4A7C-9510-86178C856326}" sibTransId="{2AB14AE6-B14E-4156-994E-B8FD1D60A54A}"/>
    <dgm:cxn modelId="{31DAA88F-FA99-4E85-9AD4-D2CCA5463D5F}" type="presOf" srcId="{2946BEF5-9DC8-4B17-ACED-4C9C43465470}" destId="{2C10814F-9A41-41D9-895F-CA6ED0343BFC}" srcOrd="0" destOrd="0" presId="urn:microsoft.com/office/officeart/2016/7/layout/RepeatingBendingProcessNew"/>
    <dgm:cxn modelId="{2054C78F-EB84-47C8-A4F1-CB1E05C8FA8F}" srcId="{EB596BC8-9356-44B1-83C8-43291D48B7E5}" destId="{F6B2405A-26DA-4028-80BB-A447AB5608B8}" srcOrd="4" destOrd="0" parTransId="{696F44E1-5A02-48AE-9C96-5407496EB7E4}" sibTransId="{E083ACA2-E917-4FF4-9808-BC5B607F6B95}"/>
    <dgm:cxn modelId="{367E309F-3AA2-4E71-B328-AB23A30C2EC3}" type="presOf" srcId="{2AB14AE6-B14E-4156-994E-B8FD1D60A54A}" destId="{BA0A16ED-D7D4-4D34-88F8-205F58FAABBF}" srcOrd="0" destOrd="0" presId="urn:microsoft.com/office/officeart/2016/7/layout/RepeatingBendingProcessNew"/>
    <dgm:cxn modelId="{FCD6F1BB-B764-4885-BEBB-E2ED93F00069}" type="presOf" srcId="{293BEBAE-A71E-4FC1-9BFD-8B51C171210B}" destId="{83A5E451-8376-411B-B73A-3EB0D288081A}" srcOrd="0" destOrd="0" presId="urn:microsoft.com/office/officeart/2016/7/layout/RepeatingBendingProcessNew"/>
    <dgm:cxn modelId="{3EBE24BC-36F9-4A67-857C-798BB1859039}" type="presOf" srcId="{F1E998FF-57CA-4777-87D9-D04551572BB4}" destId="{8853664E-4A60-49B1-88C2-FEDE4017ECAE}" srcOrd="0" destOrd="0" presId="urn:microsoft.com/office/officeart/2016/7/layout/RepeatingBendingProcessNew"/>
    <dgm:cxn modelId="{E42BDAC1-798D-4607-BD12-83B77EC14332}" type="presOf" srcId="{E083ACA2-E917-4FF4-9808-BC5B607F6B95}" destId="{20C8FFCA-79A1-4B58-9743-73BBEDEAD71E}" srcOrd="1" destOrd="0" presId="urn:microsoft.com/office/officeart/2016/7/layout/RepeatingBendingProcessNew"/>
    <dgm:cxn modelId="{8D5DE6C8-0C5C-435E-A124-2000E8DD94B9}" srcId="{EB596BC8-9356-44B1-83C8-43291D48B7E5}" destId="{0A7200AA-E462-43FC-B5EC-44C75DFD88C4}" srcOrd="3" destOrd="0" parTransId="{71235B03-7484-4F3F-ACB5-EA034733569E}" sibTransId="{A3E55CDE-D5F9-4B00-B315-CFFFD2E2D087}"/>
    <dgm:cxn modelId="{465A21D4-9443-45A1-AC88-47F660C224EF}" type="presOf" srcId="{F6B2405A-26DA-4028-80BB-A447AB5608B8}" destId="{4458F6D0-BEE9-4117-BB04-107AD6B489F7}" srcOrd="0" destOrd="0" presId="urn:microsoft.com/office/officeart/2016/7/layout/RepeatingBendingProcessNew"/>
    <dgm:cxn modelId="{E136C4EE-5C4F-4966-990F-31033F7BA505}" type="presOf" srcId="{293BEBAE-A71E-4FC1-9BFD-8B51C171210B}" destId="{1CB2A5FA-FFD3-4495-BA0D-9C35AA90747F}" srcOrd="1" destOrd="0" presId="urn:microsoft.com/office/officeart/2016/7/layout/RepeatingBendingProcessNew"/>
    <dgm:cxn modelId="{F462E4F4-3E68-450B-9B7B-BD6AE234458F}" type="presOf" srcId="{62C1BA89-139D-487B-B8E1-7D0CF804BA06}" destId="{A6C65906-9BA1-45C4-A3D9-539B40A66429}" srcOrd="0" destOrd="0" presId="urn:microsoft.com/office/officeart/2016/7/layout/RepeatingBendingProcessNew"/>
    <dgm:cxn modelId="{12B72828-A1C6-45BB-B6E1-6658206253F9}" type="presParOf" srcId="{223A19AC-A4F3-4BCC-B809-4F50E7B66266}" destId="{389B5642-1A91-4E45-B1CD-0C403F156495}" srcOrd="0" destOrd="0" presId="urn:microsoft.com/office/officeart/2016/7/layout/RepeatingBendingProcessNew"/>
    <dgm:cxn modelId="{79BD5DFB-2EC7-4D11-8865-2C1088B438BA}" type="presParOf" srcId="{223A19AC-A4F3-4BCC-B809-4F50E7B66266}" destId="{A6C65906-9BA1-45C4-A3D9-539B40A66429}" srcOrd="1" destOrd="0" presId="urn:microsoft.com/office/officeart/2016/7/layout/RepeatingBendingProcessNew"/>
    <dgm:cxn modelId="{A77B5439-943F-4DD9-91C0-0576C3926D8F}" type="presParOf" srcId="{A6C65906-9BA1-45C4-A3D9-539B40A66429}" destId="{E71E5575-04E1-4F8D-BCD3-DE7615F11AE4}" srcOrd="0" destOrd="0" presId="urn:microsoft.com/office/officeart/2016/7/layout/RepeatingBendingProcessNew"/>
    <dgm:cxn modelId="{1F37C708-FC23-41AD-BAD9-59DBD7FFA51C}" type="presParOf" srcId="{223A19AC-A4F3-4BCC-B809-4F50E7B66266}" destId="{8853664E-4A60-49B1-88C2-FEDE4017ECAE}" srcOrd="2" destOrd="0" presId="urn:microsoft.com/office/officeart/2016/7/layout/RepeatingBendingProcessNew"/>
    <dgm:cxn modelId="{3F07A74A-0574-41B5-9275-33FEDF05F11B}" type="presParOf" srcId="{223A19AC-A4F3-4BCC-B809-4F50E7B66266}" destId="{83A5E451-8376-411B-B73A-3EB0D288081A}" srcOrd="3" destOrd="0" presId="urn:microsoft.com/office/officeart/2016/7/layout/RepeatingBendingProcessNew"/>
    <dgm:cxn modelId="{011E1001-5B77-439E-974E-2BB67E41012B}" type="presParOf" srcId="{83A5E451-8376-411B-B73A-3EB0D288081A}" destId="{1CB2A5FA-FFD3-4495-BA0D-9C35AA90747F}" srcOrd="0" destOrd="0" presId="urn:microsoft.com/office/officeart/2016/7/layout/RepeatingBendingProcessNew"/>
    <dgm:cxn modelId="{E7CBB859-E37A-4593-9D19-85CAC56643B6}" type="presParOf" srcId="{223A19AC-A4F3-4BCC-B809-4F50E7B66266}" destId="{2C10814F-9A41-41D9-895F-CA6ED0343BFC}" srcOrd="4" destOrd="0" presId="urn:microsoft.com/office/officeart/2016/7/layout/RepeatingBendingProcessNew"/>
    <dgm:cxn modelId="{0DE4E080-DE53-44F2-AE0B-23A312083423}" type="presParOf" srcId="{223A19AC-A4F3-4BCC-B809-4F50E7B66266}" destId="{BA0A16ED-D7D4-4D34-88F8-205F58FAABBF}" srcOrd="5" destOrd="0" presId="urn:microsoft.com/office/officeart/2016/7/layout/RepeatingBendingProcessNew"/>
    <dgm:cxn modelId="{15154ED9-AEBF-4A85-ADE6-3AE1E2E61B84}" type="presParOf" srcId="{BA0A16ED-D7D4-4D34-88F8-205F58FAABBF}" destId="{42821ADC-D877-4991-B434-6C16FCFE0471}" srcOrd="0" destOrd="0" presId="urn:microsoft.com/office/officeart/2016/7/layout/RepeatingBendingProcessNew"/>
    <dgm:cxn modelId="{47965143-7930-447E-B18C-D2C46E783B58}" type="presParOf" srcId="{223A19AC-A4F3-4BCC-B809-4F50E7B66266}" destId="{EEADF9C8-B758-45D4-9C56-82A8ACEC8CAE}" srcOrd="6" destOrd="0" presId="urn:microsoft.com/office/officeart/2016/7/layout/RepeatingBendingProcessNew"/>
    <dgm:cxn modelId="{F236BCB5-5F4B-475A-AA03-7EBAEC9320D7}" type="presParOf" srcId="{223A19AC-A4F3-4BCC-B809-4F50E7B66266}" destId="{938697CE-518D-4796-A256-0143AEDCDEAB}" srcOrd="7" destOrd="0" presId="urn:microsoft.com/office/officeart/2016/7/layout/RepeatingBendingProcessNew"/>
    <dgm:cxn modelId="{87D8C9D6-D8D7-4C38-B05E-5098CD8C844F}" type="presParOf" srcId="{938697CE-518D-4796-A256-0143AEDCDEAB}" destId="{2C0974C6-39E5-4C64-BD71-7651408840EB}" srcOrd="0" destOrd="0" presId="urn:microsoft.com/office/officeart/2016/7/layout/RepeatingBendingProcessNew"/>
    <dgm:cxn modelId="{8B53DDFC-BFBC-42AE-BC17-F48E391AA9C8}" type="presParOf" srcId="{223A19AC-A4F3-4BCC-B809-4F50E7B66266}" destId="{4458F6D0-BEE9-4117-BB04-107AD6B489F7}" srcOrd="8" destOrd="0" presId="urn:microsoft.com/office/officeart/2016/7/layout/RepeatingBendingProcessNew"/>
    <dgm:cxn modelId="{B14D7335-0AD3-4D40-ADB5-7AD3BB5045BC}" type="presParOf" srcId="{223A19AC-A4F3-4BCC-B809-4F50E7B66266}" destId="{DEB0C816-E43D-4C89-87EE-7E2757043646}" srcOrd="9" destOrd="0" presId="urn:microsoft.com/office/officeart/2016/7/layout/RepeatingBendingProcessNew"/>
    <dgm:cxn modelId="{37BAD0FB-3969-4DB5-828B-532C37BACC29}" type="presParOf" srcId="{DEB0C816-E43D-4C89-87EE-7E2757043646}" destId="{20C8FFCA-79A1-4B58-9743-73BBEDEAD71E}" srcOrd="0" destOrd="0" presId="urn:microsoft.com/office/officeart/2016/7/layout/RepeatingBendingProcessNew"/>
    <dgm:cxn modelId="{04644E85-43F6-4781-AB79-F4D219413E2B}" type="presParOf" srcId="{223A19AC-A4F3-4BCC-B809-4F50E7B66266}" destId="{FDEF9AE3-EDDA-4954-AB1C-BA5A19D34E4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AB0C0-CC49-4F6A-9B09-E7AE6EBCB1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0D5EE9-B1C7-4619-A856-011B5DE78B20}">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BA862C6F-C185-42B4-A912-748A588E8D29}" type="parTrans" cxnId="{4FDE93E2-2C11-482A-8662-04F72CB9A6B7}">
      <dgm:prSet/>
      <dgm:spPr/>
      <dgm:t>
        <a:bodyPr/>
        <a:lstStyle/>
        <a:p>
          <a:endParaRPr lang="en-US"/>
        </a:p>
      </dgm:t>
    </dgm:pt>
    <dgm:pt modelId="{FE75D39E-A02E-46DD-B66D-9371350DF54D}" type="sibTrans" cxnId="{4FDE93E2-2C11-482A-8662-04F72CB9A6B7}">
      <dgm:prSet/>
      <dgm:spPr/>
      <dgm:t>
        <a:bodyPr/>
        <a:lstStyle/>
        <a:p>
          <a:endParaRPr lang="en-US"/>
        </a:p>
      </dgm:t>
    </dgm:pt>
    <dgm:pt modelId="{B708D68D-A21F-4C96-A34A-F8A63DF7BDBD}">
      <dgm:prSet/>
      <dgm:spPr/>
      <dgm:t>
        <a:bodyPr/>
        <a:lstStyle/>
        <a:p>
          <a:pPr>
            <a:lnSpc>
              <a:spcPct val="100000"/>
            </a:lnSpc>
          </a:pPr>
          <a:r>
            <a:rPr lang="en-IN"/>
            <a:t>The more commonly the term appears within the text being analysed, the larger the word appears in the image generated.</a:t>
          </a:r>
          <a:endParaRPr lang="en-US"/>
        </a:p>
      </dgm:t>
    </dgm:pt>
    <dgm:pt modelId="{52606A32-7066-4AE7-99EE-F5BAE2CFE74B}" type="parTrans" cxnId="{DFE49E5A-DE8F-4348-B850-56CD3716BD97}">
      <dgm:prSet/>
      <dgm:spPr/>
      <dgm:t>
        <a:bodyPr/>
        <a:lstStyle/>
        <a:p>
          <a:endParaRPr lang="en-US"/>
        </a:p>
      </dgm:t>
    </dgm:pt>
    <dgm:pt modelId="{59D1A7E1-075E-4D63-BC30-5DF01687728F}" type="sibTrans" cxnId="{DFE49E5A-DE8F-4348-B850-56CD3716BD97}">
      <dgm:prSet/>
      <dgm:spPr/>
      <dgm:t>
        <a:bodyPr/>
        <a:lstStyle/>
        <a:p>
          <a:endParaRPr lang="en-US"/>
        </a:p>
      </dgm:t>
    </dgm:pt>
    <dgm:pt modelId="{6FB0EB77-5230-4F4A-90C6-767D11745957}">
      <dgm:prSet/>
      <dgm:spPr/>
      <dgm:t>
        <a:bodyPr/>
        <a:lstStyle/>
        <a:p>
          <a:pPr>
            <a:lnSpc>
              <a:spcPct val="100000"/>
            </a:lnSpc>
          </a:pPr>
          <a:r>
            <a:rPr lang="en-IN"/>
            <a:t>The enlarged texts are the greatest number of words used there and small texts are the smaller number of words used.</a:t>
          </a:r>
          <a:endParaRPr lang="en-US"/>
        </a:p>
      </dgm:t>
    </dgm:pt>
    <dgm:pt modelId="{CF218BB3-259D-465D-BEC7-473E7F781F58}" type="parTrans" cxnId="{0BCB7D8E-8CEE-4F77-9C29-456AAC28C085}">
      <dgm:prSet/>
      <dgm:spPr/>
      <dgm:t>
        <a:bodyPr/>
        <a:lstStyle/>
        <a:p>
          <a:endParaRPr lang="en-US"/>
        </a:p>
      </dgm:t>
    </dgm:pt>
    <dgm:pt modelId="{3C4BD25B-9622-4774-8D44-85F2D85E4A95}" type="sibTrans" cxnId="{0BCB7D8E-8CEE-4F77-9C29-456AAC28C085}">
      <dgm:prSet/>
      <dgm:spPr/>
      <dgm:t>
        <a:bodyPr/>
        <a:lstStyle/>
        <a:p>
          <a:endParaRPr lang="en-US"/>
        </a:p>
      </dgm:t>
    </dgm:pt>
    <dgm:pt modelId="{12FDF75C-1C0B-4245-944C-1DA6E045361E}" type="pres">
      <dgm:prSet presAssocID="{41DAB0C0-CC49-4F6A-9B09-E7AE6EBCB115}" presName="root" presStyleCnt="0">
        <dgm:presLayoutVars>
          <dgm:dir/>
          <dgm:resizeHandles val="exact"/>
        </dgm:presLayoutVars>
      </dgm:prSet>
      <dgm:spPr/>
    </dgm:pt>
    <dgm:pt modelId="{76313A9C-38C9-4CF3-96D7-192B025CFC01}" type="pres">
      <dgm:prSet presAssocID="{130D5EE9-B1C7-4619-A856-011B5DE78B20}" presName="compNode" presStyleCnt="0"/>
      <dgm:spPr/>
    </dgm:pt>
    <dgm:pt modelId="{8AB04593-DE85-40A8-A700-41C0E2914000}" type="pres">
      <dgm:prSet presAssocID="{130D5EE9-B1C7-4619-A856-011B5DE78B20}" presName="bgRect" presStyleLbl="bgShp" presStyleIdx="0" presStyleCnt="3"/>
      <dgm:spPr/>
    </dgm:pt>
    <dgm:pt modelId="{DF0E92FE-7D81-4716-ACC9-C203A5510B68}" type="pres">
      <dgm:prSet presAssocID="{130D5EE9-B1C7-4619-A856-011B5DE78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5B7B762-3A6F-4492-AD30-B6E659F42E8E}" type="pres">
      <dgm:prSet presAssocID="{130D5EE9-B1C7-4619-A856-011B5DE78B20}" presName="spaceRect" presStyleCnt="0"/>
      <dgm:spPr/>
    </dgm:pt>
    <dgm:pt modelId="{11CDA382-2F46-4752-9F09-7D2C422F14BA}" type="pres">
      <dgm:prSet presAssocID="{130D5EE9-B1C7-4619-A856-011B5DE78B20}" presName="parTx" presStyleLbl="revTx" presStyleIdx="0" presStyleCnt="3">
        <dgm:presLayoutVars>
          <dgm:chMax val="0"/>
          <dgm:chPref val="0"/>
        </dgm:presLayoutVars>
      </dgm:prSet>
      <dgm:spPr/>
    </dgm:pt>
    <dgm:pt modelId="{563E21FC-2791-403A-890E-FD20EC484FFB}" type="pres">
      <dgm:prSet presAssocID="{FE75D39E-A02E-46DD-B66D-9371350DF54D}" presName="sibTrans" presStyleCnt="0"/>
      <dgm:spPr/>
    </dgm:pt>
    <dgm:pt modelId="{3DDB99D5-29FF-45CA-A358-2F9FA7A27CAA}" type="pres">
      <dgm:prSet presAssocID="{B708D68D-A21F-4C96-A34A-F8A63DF7BDBD}" presName="compNode" presStyleCnt="0"/>
      <dgm:spPr/>
    </dgm:pt>
    <dgm:pt modelId="{F4F2D7A8-02D1-4E98-A5CB-4826CE04BB9E}" type="pres">
      <dgm:prSet presAssocID="{B708D68D-A21F-4C96-A34A-F8A63DF7BDBD}" presName="bgRect" presStyleLbl="bgShp" presStyleIdx="1" presStyleCnt="3"/>
      <dgm:spPr/>
    </dgm:pt>
    <dgm:pt modelId="{349F8301-96B9-4F26-B032-99BA98ED9B62}" type="pres">
      <dgm:prSet presAssocID="{B708D68D-A21F-4C96-A34A-F8A63DF7BD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098DBCA6-A3AB-4F98-B572-EA1D7BBA8811}" type="pres">
      <dgm:prSet presAssocID="{B708D68D-A21F-4C96-A34A-F8A63DF7BDBD}" presName="spaceRect" presStyleCnt="0"/>
      <dgm:spPr/>
    </dgm:pt>
    <dgm:pt modelId="{6DDB76F2-ADC5-4525-A3F5-A6A17F01F6A7}" type="pres">
      <dgm:prSet presAssocID="{B708D68D-A21F-4C96-A34A-F8A63DF7BDBD}" presName="parTx" presStyleLbl="revTx" presStyleIdx="1" presStyleCnt="3">
        <dgm:presLayoutVars>
          <dgm:chMax val="0"/>
          <dgm:chPref val="0"/>
        </dgm:presLayoutVars>
      </dgm:prSet>
      <dgm:spPr/>
    </dgm:pt>
    <dgm:pt modelId="{3021EF10-7886-46E2-9D24-1E5713459EF8}" type="pres">
      <dgm:prSet presAssocID="{59D1A7E1-075E-4D63-BC30-5DF01687728F}" presName="sibTrans" presStyleCnt="0"/>
      <dgm:spPr/>
    </dgm:pt>
    <dgm:pt modelId="{AEF237CA-E0CB-488A-BB6F-1528A7DBE987}" type="pres">
      <dgm:prSet presAssocID="{6FB0EB77-5230-4F4A-90C6-767D11745957}" presName="compNode" presStyleCnt="0"/>
      <dgm:spPr/>
    </dgm:pt>
    <dgm:pt modelId="{A3DCEF8C-D5FC-4DBC-B789-084F524F8517}" type="pres">
      <dgm:prSet presAssocID="{6FB0EB77-5230-4F4A-90C6-767D11745957}" presName="bgRect" presStyleLbl="bgShp" presStyleIdx="2" presStyleCnt="3"/>
      <dgm:spPr/>
    </dgm:pt>
    <dgm:pt modelId="{B0B261C2-EFF5-4790-B2EC-8BA0EA376BBB}" type="pres">
      <dgm:prSet presAssocID="{6FB0EB77-5230-4F4A-90C6-767D11745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6A1127AE-B4D0-4B37-A41B-55AB58F4A476}" type="pres">
      <dgm:prSet presAssocID="{6FB0EB77-5230-4F4A-90C6-767D11745957}" presName="spaceRect" presStyleCnt="0"/>
      <dgm:spPr/>
    </dgm:pt>
    <dgm:pt modelId="{8F4C888B-56F2-4AE8-BFEE-576F36BB897C}" type="pres">
      <dgm:prSet presAssocID="{6FB0EB77-5230-4F4A-90C6-767D11745957}" presName="parTx" presStyleLbl="revTx" presStyleIdx="2" presStyleCnt="3">
        <dgm:presLayoutVars>
          <dgm:chMax val="0"/>
          <dgm:chPref val="0"/>
        </dgm:presLayoutVars>
      </dgm:prSet>
      <dgm:spPr/>
    </dgm:pt>
  </dgm:ptLst>
  <dgm:cxnLst>
    <dgm:cxn modelId="{F17D8635-1803-4E5A-8304-D24623FA1935}" type="presOf" srcId="{130D5EE9-B1C7-4619-A856-011B5DE78B20}" destId="{11CDA382-2F46-4752-9F09-7D2C422F14BA}" srcOrd="0" destOrd="0" presId="urn:microsoft.com/office/officeart/2018/2/layout/IconVerticalSolidList"/>
    <dgm:cxn modelId="{DFE49E5A-DE8F-4348-B850-56CD3716BD97}" srcId="{41DAB0C0-CC49-4F6A-9B09-E7AE6EBCB115}" destId="{B708D68D-A21F-4C96-A34A-F8A63DF7BDBD}" srcOrd="1" destOrd="0" parTransId="{52606A32-7066-4AE7-99EE-F5BAE2CFE74B}" sibTransId="{59D1A7E1-075E-4D63-BC30-5DF01687728F}"/>
    <dgm:cxn modelId="{0BCB7D8E-8CEE-4F77-9C29-456AAC28C085}" srcId="{41DAB0C0-CC49-4F6A-9B09-E7AE6EBCB115}" destId="{6FB0EB77-5230-4F4A-90C6-767D11745957}" srcOrd="2" destOrd="0" parTransId="{CF218BB3-259D-465D-BEC7-473E7F781F58}" sibTransId="{3C4BD25B-9622-4774-8D44-85F2D85E4A95}"/>
    <dgm:cxn modelId="{76DFC795-7650-4DA6-87D1-370200A26F1A}" type="presOf" srcId="{6FB0EB77-5230-4F4A-90C6-767D11745957}" destId="{8F4C888B-56F2-4AE8-BFEE-576F36BB897C}" srcOrd="0" destOrd="0" presId="urn:microsoft.com/office/officeart/2018/2/layout/IconVerticalSolidList"/>
    <dgm:cxn modelId="{BA08299B-4EB1-45F5-80B7-149B22B382D2}" type="presOf" srcId="{41DAB0C0-CC49-4F6A-9B09-E7AE6EBCB115}" destId="{12FDF75C-1C0B-4245-944C-1DA6E045361E}" srcOrd="0" destOrd="0" presId="urn:microsoft.com/office/officeart/2018/2/layout/IconVerticalSolidList"/>
    <dgm:cxn modelId="{4E7B27DD-889D-4E26-B647-D5D8AB75A1CA}" type="presOf" srcId="{B708D68D-A21F-4C96-A34A-F8A63DF7BDBD}" destId="{6DDB76F2-ADC5-4525-A3F5-A6A17F01F6A7}" srcOrd="0" destOrd="0" presId="urn:microsoft.com/office/officeart/2018/2/layout/IconVerticalSolidList"/>
    <dgm:cxn modelId="{4FDE93E2-2C11-482A-8662-04F72CB9A6B7}" srcId="{41DAB0C0-CC49-4F6A-9B09-E7AE6EBCB115}" destId="{130D5EE9-B1C7-4619-A856-011B5DE78B20}" srcOrd="0" destOrd="0" parTransId="{BA862C6F-C185-42B4-A912-748A588E8D29}" sibTransId="{FE75D39E-A02E-46DD-B66D-9371350DF54D}"/>
    <dgm:cxn modelId="{458C4CFF-4998-4D96-9F0C-55596C83EFA4}" type="presParOf" srcId="{12FDF75C-1C0B-4245-944C-1DA6E045361E}" destId="{76313A9C-38C9-4CF3-96D7-192B025CFC01}" srcOrd="0" destOrd="0" presId="urn:microsoft.com/office/officeart/2018/2/layout/IconVerticalSolidList"/>
    <dgm:cxn modelId="{5873937A-192D-4A09-9CA6-BFEF189531E0}" type="presParOf" srcId="{76313A9C-38C9-4CF3-96D7-192B025CFC01}" destId="{8AB04593-DE85-40A8-A700-41C0E2914000}" srcOrd="0" destOrd="0" presId="urn:microsoft.com/office/officeart/2018/2/layout/IconVerticalSolidList"/>
    <dgm:cxn modelId="{55F37A0D-C486-4689-ADB5-984E7234E790}" type="presParOf" srcId="{76313A9C-38C9-4CF3-96D7-192B025CFC01}" destId="{DF0E92FE-7D81-4716-ACC9-C203A5510B68}" srcOrd="1" destOrd="0" presId="urn:microsoft.com/office/officeart/2018/2/layout/IconVerticalSolidList"/>
    <dgm:cxn modelId="{9138B9CD-16DD-4188-B609-3D1521E03F4D}" type="presParOf" srcId="{76313A9C-38C9-4CF3-96D7-192B025CFC01}" destId="{E5B7B762-3A6F-4492-AD30-B6E659F42E8E}" srcOrd="2" destOrd="0" presId="urn:microsoft.com/office/officeart/2018/2/layout/IconVerticalSolidList"/>
    <dgm:cxn modelId="{03112A73-E00A-48FC-BC74-99FD103D1E0C}" type="presParOf" srcId="{76313A9C-38C9-4CF3-96D7-192B025CFC01}" destId="{11CDA382-2F46-4752-9F09-7D2C422F14BA}" srcOrd="3" destOrd="0" presId="urn:microsoft.com/office/officeart/2018/2/layout/IconVerticalSolidList"/>
    <dgm:cxn modelId="{AB136BE8-71EE-4786-A8C1-CED192444E50}" type="presParOf" srcId="{12FDF75C-1C0B-4245-944C-1DA6E045361E}" destId="{563E21FC-2791-403A-890E-FD20EC484FFB}" srcOrd="1" destOrd="0" presId="urn:microsoft.com/office/officeart/2018/2/layout/IconVerticalSolidList"/>
    <dgm:cxn modelId="{35218D35-A3B7-4B23-B7CB-FFB12B071356}" type="presParOf" srcId="{12FDF75C-1C0B-4245-944C-1DA6E045361E}" destId="{3DDB99D5-29FF-45CA-A358-2F9FA7A27CAA}" srcOrd="2" destOrd="0" presId="urn:microsoft.com/office/officeart/2018/2/layout/IconVerticalSolidList"/>
    <dgm:cxn modelId="{50D75DA3-0090-44D9-99CA-A4E5EBF6975F}" type="presParOf" srcId="{3DDB99D5-29FF-45CA-A358-2F9FA7A27CAA}" destId="{F4F2D7A8-02D1-4E98-A5CB-4826CE04BB9E}" srcOrd="0" destOrd="0" presId="urn:microsoft.com/office/officeart/2018/2/layout/IconVerticalSolidList"/>
    <dgm:cxn modelId="{7019B4D7-5891-4419-BBA9-E23C6FCDC097}" type="presParOf" srcId="{3DDB99D5-29FF-45CA-A358-2F9FA7A27CAA}" destId="{349F8301-96B9-4F26-B032-99BA98ED9B62}" srcOrd="1" destOrd="0" presId="urn:microsoft.com/office/officeart/2018/2/layout/IconVerticalSolidList"/>
    <dgm:cxn modelId="{1626C19A-469B-473F-8E86-08E11B348027}" type="presParOf" srcId="{3DDB99D5-29FF-45CA-A358-2F9FA7A27CAA}" destId="{098DBCA6-A3AB-4F98-B572-EA1D7BBA8811}" srcOrd="2" destOrd="0" presId="urn:microsoft.com/office/officeart/2018/2/layout/IconVerticalSolidList"/>
    <dgm:cxn modelId="{73DDC653-6815-485D-888C-A5E2B91F4DDC}" type="presParOf" srcId="{3DDB99D5-29FF-45CA-A358-2F9FA7A27CAA}" destId="{6DDB76F2-ADC5-4525-A3F5-A6A17F01F6A7}" srcOrd="3" destOrd="0" presId="urn:microsoft.com/office/officeart/2018/2/layout/IconVerticalSolidList"/>
    <dgm:cxn modelId="{D0D02C8C-3BF2-4283-A1EA-6C0EEADC3380}" type="presParOf" srcId="{12FDF75C-1C0B-4245-944C-1DA6E045361E}" destId="{3021EF10-7886-46E2-9D24-1E5713459EF8}" srcOrd="3" destOrd="0" presId="urn:microsoft.com/office/officeart/2018/2/layout/IconVerticalSolidList"/>
    <dgm:cxn modelId="{23FAF7E2-3B7E-4038-9707-289233D45AA8}" type="presParOf" srcId="{12FDF75C-1C0B-4245-944C-1DA6E045361E}" destId="{AEF237CA-E0CB-488A-BB6F-1528A7DBE987}" srcOrd="4" destOrd="0" presId="urn:microsoft.com/office/officeart/2018/2/layout/IconVerticalSolidList"/>
    <dgm:cxn modelId="{48CCF22F-86DE-4501-8CE7-EC7AAF07E402}" type="presParOf" srcId="{AEF237CA-E0CB-488A-BB6F-1528A7DBE987}" destId="{A3DCEF8C-D5FC-4DBC-B789-084F524F8517}" srcOrd="0" destOrd="0" presId="urn:microsoft.com/office/officeart/2018/2/layout/IconVerticalSolidList"/>
    <dgm:cxn modelId="{74FE8CA1-28B6-4063-AADB-B41BE5AE2A0D}" type="presParOf" srcId="{AEF237CA-E0CB-488A-BB6F-1528A7DBE987}" destId="{B0B261C2-EFF5-4790-B2EC-8BA0EA376BBB}" srcOrd="1" destOrd="0" presId="urn:microsoft.com/office/officeart/2018/2/layout/IconVerticalSolidList"/>
    <dgm:cxn modelId="{61F530F0-AF28-4571-AB0D-5D64284F392C}" type="presParOf" srcId="{AEF237CA-E0CB-488A-BB6F-1528A7DBE987}" destId="{6A1127AE-B4D0-4B37-A41B-55AB58F4A476}" srcOrd="2" destOrd="0" presId="urn:microsoft.com/office/officeart/2018/2/layout/IconVerticalSolidList"/>
    <dgm:cxn modelId="{845924D0-D6AC-429D-AE8D-3AF5DD1CDB8D}" type="presParOf" srcId="{AEF237CA-E0CB-488A-BB6F-1528A7DBE987}" destId="{8F4C888B-56F2-4AE8-BFEE-576F36BB8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BACA55-686F-4C25-A5D0-CF6CC7EDD7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0AA43F-88E7-410D-9094-606B64A8022F}">
      <dgm:prSet/>
      <dgm:spPr/>
      <dgm:t>
        <a:bodyPr/>
        <a:lstStyle/>
        <a:p>
          <a:r>
            <a:rPr lang="en-IN" dirty="0"/>
            <a:t>Successfully developed Machine learning model to predict product review ratings.</a:t>
          </a:r>
          <a:endParaRPr lang="en-US" dirty="0"/>
        </a:p>
      </dgm:t>
    </dgm:pt>
    <dgm:pt modelId="{F91A322D-7927-4C0A-9EFC-9AAF6F66351E}" type="parTrans" cxnId="{CE4C346D-FE64-4ACE-A869-C3FB06760504}">
      <dgm:prSet/>
      <dgm:spPr/>
      <dgm:t>
        <a:bodyPr/>
        <a:lstStyle/>
        <a:p>
          <a:endParaRPr lang="en-US"/>
        </a:p>
      </dgm:t>
    </dgm:pt>
    <dgm:pt modelId="{AA0C8CD0-7528-42BA-8A34-9B2C9A6978A9}" type="sibTrans" cxnId="{CE4C346D-FE64-4ACE-A869-C3FB06760504}">
      <dgm:prSet/>
      <dgm:spPr/>
      <dgm:t>
        <a:bodyPr/>
        <a:lstStyle/>
        <a:p>
          <a:endParaRPr lang="en-US"/>
        </a:p>
      </dgm:t>
    </dgm:pt>
    <dgm:pt modelId="{3AEE1CDA-BC8C-4F81-A38F-FC13B992CDC6}">
      <dgm:prSet/>
      <dgm:spPr/>
      <dgm:t>
        <a:bodyPr/>
        <a:lstStyle/>
        <a:p>
          <a:r>
            <a:rPr lang="en-IN" dirty="0"/>
            <a:t>NLTK library used for text Mining. </a:t>
          </a:r>
          <a:endParaRPr lang="en-US" dirty="0"/>
        </a:p>
      </dgm:t>
    </dgm:pt>
    <dgm:pt modelId="{96665DB4-BCA1-4B26-9B85-5622181CFF88}" type="parTrans" cxnId="{D5F771D4-F95D-4BCF-9AA4-03F83477B01D}">
      <dgm:prSet/>
      <dgm:spPr/>
      <dgm:t>
        <a:bodyPr/>
        <a:lstStyle/>
        <a:p>
          <a:endParaRPr lang="en-US"/>
        </a:p>
      </dgm:t>
    </dgm:pt>
    <dgm:pt modelId="{3D0A6AE7-8381-497B-96EC-BB6D1A057777}" type="sibTrans" cxnId="{D5F771D4-F95D-4BCF-9AA4-03F83477B01D}">
      <dgm:prSet/>
      <dgm:spPr/>
      <dgm:t>
        <a:bodyPr/>
        <a:lstStyle/>
        <a:p>
          <a:endParaRPr lang="en-US"/>
        </a:p>
      </dgm:t>
    </dgm:pt>
    <dgm:pt modelId="{C5432252-36A0-4F33-BC85-A4A88F4DC729}">
      <dgm:prSet/>
      <dgm:spPr/>
      <dgm:t>
        <a:bodyPr/>
        <a:lstStyle/>
        <a:p>
          <a:r>
            <a:rPr lang="en-IN" dirty="0" err="1"/>
            <a:t>BernoulliNB</a:t>
          </a:r>
          <a:r>
            <a:rPr lang="en-IN" dirty="0"/>
            <a:t> classifier model is best model with accuracy score of </a:t>
          </a:r>
          <a:r>
            <a:rPr lang="en-IN" dirty="0">
              <a:latin typeface="The Serif Hand Black"/>
            </a:rPr>
            <a:t>98.54</a:t>
          </a:r>
          <a:r>
            <a:rPr lang="en-IN" dirty="0"/>
            <a:t>%.</a:t>
          </a:r>
          <a:endParaRPr lang="en-US" dirty="0"/>
        </a:p>
      </dgm:t>
    </dgm:pt>
    <dgm:pt modelId="{711B5087-F5D4-4CBB-B08E-89B6C65D8443}" type="parTrans" cxnId="{3E18F391-22F2-4BD4-B3CC-AC7CFBF044DE}">
      <dgm:prSet/>
      <dgm:spPr/>
      <dgm:t>
        <a:bodyPr/>
        <a:lstStyle/>
        <a:p>
          <a:endParaRPr lang="en-US"/>
        </a:p>
      </dgm:t>
    </dgm:pt>
    <dgm:pt modelId="{01879A12-1EDE-4BF2-BEE7-07CE21A304F2}" type="sibTrans" cxnId="{3E18F391-22F2-4BD4-B3CC-AC7CFBF044DE}">
      <dgm:prSet/>
      <dgm:spPr/>
      <dgm:t>
        <a:bodyPr/>
        <a:lstStyle/>
        <a:p>
          <a:endParaRPr lang="en-US"/>
        </a:p>
      </dgm:t>
    </dgm:pt>
    <dgm:pt modelId="{55E7E87C-25DC-4489-A390-AF37626E9461}" type="pres">
      <dgm:prSet presAssocID="{AFBACA55-686F-4C25-A5D0-CF6CC7EDD7E2}" presName="hierChild1" presStyleCnt="0">
        <dgm:presLayoutVars>
          <dgm:chPref val="1"/>
          <dgm:dir/>
          <dgm:animOne val="branch"/>
          <dgm:animLvl val="lvl"/>
          <dgm:resizeHandles/>
        </dgm:presLayoutVars>
      </dgm:prSet>
      <dgm:spPr/>
    </dgm:pt>
    <dgm:pt modelId="{4E25C0EC-A58B-4849-A764-A2892D1343EA}" type="pres">
      <dgm:prSet presAssocID="{120AA43F-88E7-410D-9094-606B64A8022F}" presName="hierRoot1" presStyleCnt="0"/>
      <dgm:spPr/>
    </dgm:pt>
    <dgm:pt modelId="{81AF33A4-A0FF-4341-A646-2D802065BEC1}" type="pres">
      <dgm:prSet presAssocID="{120AA43F-88E7-410D-9094-606B64A8022F}" presName="composite" presStyleCnt="0"/>
      <dgm:spPr/>
    </dgm:pt>
    <dgm:pt modelId="{AA6933F9-0AD9-480F-A8E3-5DE67331BB4E}" type="pres">
      <dgm:prSet presAssocID="{120AA43F-88E7-410D-9094-606B64A8022F}" presName="background" presStyleLbl="node0" presStyleIdx="0" presStyleCnt="3"/>
      <dgm:spPr/>
    </dgm:pt>
    <dgm:pt modelId="{3E739D21-CABA-471D-AB12-0DA95F83E7D6}" type="pres">
      <dgm:prSet presAssocID="{120AA43F-88E7-410D-9094-606B64A8022F}" presName="text" presStyleLbl="fgAcc0" presStyleIdx="0" presStyleCnt="3">
        <dgm:presLayoutVars>
          <dgm:chPref val="3"/>
        </dgm:presLayoutVars>
      </dgm:prSet>
      <dgm:spPr/>
    </dgm:pt>
    <dgm:pt modelId="{BFF2E5B1-1D3B-4E82-A385-9DA52B3DC603}" type="pres">
      <dgm:prSet presAssocID="{120AA43F-88E7-410D-9094-606B64A8022F}" presName="hierChild2" presStyleCnt="0"/>
      <dgm:spPr/>
    </dgm:pt>
    <dgm:pt modelId="{5C017C44-016C-4C39-9CCD-369DCF2CC756}" type="pres">
      <dgm:prSet presAssocID="{3AEE1CDA-BC8C-4F81-A38F-FC13B992CDC6}" presName="hierRoot1" presStyleCnt="0"/>
      <dgm:spPr/>
    </dgm:pt>
    <dgm:pt modelId="{1AD0DF04-2701-436F-938E-B112D6D226D5}" type="pres">
      <dgm:prSet presAssocID="{3AEE1CDA-BC8C-4F81-A38F-FC13B992CDC6}" presName="composite" presStyleCnt="0"/>
      <dgm:spPr/>
    </dgm:pt>
    <dgm:pt modelId="{DB47AA3B-BA5E-4D0D-B10B-EFF8810B161A}" type="pres">
      <dgm:prSet presAssocID="{3AEE1CDA-BC8C-4F81-A38F-FC13B992CDC6}" presName="background" presStyleLbl="node0" presStyleIdx="1" presStyleCnt="3"/>
      <dgm:spPr/>
    </dgm:pt>
    <dgm:pt modelId="{91923EF9-C9A3-42E2-9587-23EA7C36EAAA}" type="pres">
      <dgm:prSet presAssocID="{3AEE1CDA-BC8C-4F81-A38F-FC13B992CDC6}" presName="text" presStyleLbl="fgAcc0" presStyleIdx="1" presStyleCnt="3">
        <dgm:presLayoutVars>
          <dgm:chPref val="3"/>
        </dgm:presLayoutVars>
      </dgm:prSet>
      <dgm:spPr/>
    </dgm:pt>
    <dgm:pt modelId="{510E0455-C182-4F73-BAF6-1F2789F87DCC}" type="pres">
      <dgm:prSet presAssocID="{3AEE1CDA-BC8C-4F81-A38F-FC13B992CDC6}" presName="hierChild2" presStyleCnt="0"/>
      <dgm:spPr/>
    </dgm:pt>
    <dgm:pt modelId="{1E856E43-4973-42E0-A6B8-4396C717498A}" type="pres">
      <dgm:prSet presAssocID="{C5432252-36A0-4F33-BC85-A4A88F4DC729}" presName="hierRoot1" presStyleCnt="0"/>
      <dgm:spPr/>
    </dgm:pt>
    <dgm:pt modelId="{03008533-FB52-4CAD-9B28-73C7B8A6DE58}" type="pres">
      <dgm:prSet presAssocID="{C5432252-36A0-4F33-BC85-A4A88F4DC729}" presName="composite" presStyleCnt="0"/>
      <dgm:spPr/>
    </dgm:pt>
    <dgm:pt modelId="{A2469965-1AE1-4F31-82C7-3FC548E7A530}" type="pres">
      <dgm:prSet presAssocID="{C5432252-36A0-4F33-BC85-A4A88F4DC729}" presName="background" presStyleLbl="node0" presStyleIdx="2" presStyleCnt="3"/>
      <dgm:spPr/>
    </dgm:pt>
    <dgm:pt modelId="{66B9F3F2-2D0A-40D4-A7C9-6810C12C5349}" type="pres">
      <dgm:prSet presAssocID="{C5432252-36A0-4F33-BC85-A4A88F4DC729}" presName="text" presStyleLbl="fgAcc0" presStyleIdx="2" presStyleCnt="3">
        <dgm:presLayoutVars>
          <dgm:chPref val="3"/>
        </dgm:presLayoutVars>
      </dgm:prSet>
      <dgm:spPr/>
    </dgm:pt>
    <dgm:pt modelId="{E1AA03EF-D292-471B-A60B-E7CE1352F8C4}" type="pres">
      <dgm:prSet presAssocID="{C5432252-36A0-4F33-BC85-A4A88F4DC729}" presName="hierChild2" presStyleCnt="0"/>
      <dgm:spPr/>
    </dgm:pt>
  </dgm:ptLst>
  <dgm:cxnLst>
    <dgm:cxn modelId="{CE4C346D-FE64-4ACE-A869-C3FB06760504}" srcId="{AFBACA55-686F-4C25-A5D0-CF6CC7EDD7E2}" destId="{120AA43F-88E7-410D-9094-606B64A8022F}" srcOrd="0" destOrd="0" parTransId="{F91A322D-7927-4C0A-9EFC-9AAF6F66351E}" sibTransId="{AA0C8CD0-7528-42BA-8A34-9B2C9A6978A9}"/>
    <dgm:cxn modelId="{3E18F391-22F2-4BD4-B3CC-AC7CFBF044DE}" srcId="{AFBACA55-686F-4C25-A5D0-CF6CC7EDD7E2}" destId="{C5432252-36A0-4F33-BC85-A4A88F4DC729}" srcOrd="2" destOrd="0" parTransId="{711B5087-F5D4-4CBB-B08E-89B6C65D8443}" sibTransId="{01879A12-1EDE-4BF2-BEE7-07CE21A304F2}"/>
    <dgm:cxn modelId="{5D955CAE-A39A-4E3F-8B7F-B74CFF2A2730}" type="presOf" srcId="{AFBACA55-686F-4C25-A5D0-CF6CC7EDD7E2}" destId="{55E7E87C-25DC-4489-A390-AF37626E9461}" srcOrd="0" destOrd="0" presId="urn:microsoft.com/office/officeart/2005/8/layout/hierarchy1"/>
    <dgm:cxn modelId="{DD39F5B3-7522-4FD6-B9C8-E1EEF8650380}" type="presOf" srcId="{3AEE1CDA-BC8C-4F81-A38F-FC13B992CDC6}" destId="{91923EF9-C9A3-42E2-9587-23EA7C36EAAA}" srcOrd="0" destOrd="0" presId="urn:microsoft.com/office/officeart/2005/8/layout/hierarchy1"/>
    <dgm:cxn modelId="{D5F771D4-F95D-4BCF-9AA4-03F83477B01D}" srcId="{AFBACA55-686F-4C25-A5D0-CF6CC7EDD7E2}" destId="{3AEE1CDA-BC8C-4F81-A38F-FC13B992CDC6}" srcOrd="1" destOrd="0" parTransId="{96665DB4-BCA1-4B26-9B85-5622181CFF88}" sibTransId="{3D0A6AE7-8381-497B-96EC-BB6D1A057777}"/>
    <dgm:cxn modelId="{FCF5B8E1-89ED-41EF-AD41-9385E4900172}" type="presOf" srcId="{C5432252-36A0-4F33-BC85-A4A88F4DC729}" destId="{66B9F3F2-2D0A-40D4-A7C9-6810C12C5349}" srcOrd="0" destOrd="0" presId="urn:microsoft.com/office/officeart/2005/8/layout/hierarchy1"/>
    <dgm:cxn modelId="{382A4BEF-1D19-44BB-B58B-B7A07A1E6D92}" type="presOf" srcId="{120AA43F-88E7-410D-9094-606B64A8022F}" destId="{3E739D21-CABA-471D-AB12-0DA95F83E7D6}" srcOrd="0" destOrd="0" presId="urn:microsoft.com/office/officeart/2005/8/layout/hierarchy1"/>
    <dgm:cxn modelId="{432C3737-D440-4998-A915-7B2E1C5129AF}" type="presParOf" srcId="{55E7E87C-25DC-4489-A390-AF37626E9461}" destId="{4E25C0EC-A58B-4849-A764-A2892D1343EA}" srcOrd="0" destOrd="0" presId="urn:microsoft.com/office/officeart/2005/8/layout/hierarchy1"/>
    <dgm:cxn modelId="{3F151383-874C-4F5D-ADE4-2084B0678938}" type="presParOf" srcId="{4E25C0EC-A58B-4849-A764-A2892D1343EA}" destId="{81AF33A4-A0FF-4341-A646-2D802065BEC1}" srcOrd="0" destOrd="0" presId="urn:microsoft.com/office/officeart/2005/8/layout/hierarchy1"/>
    <dgm:cxn modelId="{DC2F762D-4A2F-40BF-8DBE-E97D73EA3564}" type="presParOf" srcId="{81AF33A4-A0FF-4341-A646-2D802065BEC1}" destId="{AA6933F9-0AD9-480F-A8E3-5DE67331BB4E}" srcOrd="0" destOrd="0" presId="urn:microsoft.com/office/officeart/2005/8/layout/hierarchy1"/>
    <dgm:cxn modelId="{20CA4000-110C-4493-A688-E6E21DAF27AD}" type="presParOf" srcId="{81AF33A4-A0FF-4341-A646-2D802065BEC1}" destId="{3E739D21-CABA-471D-AB12-0DA95F83E7D6}" srcOrd="1" destOrd="0" presId="urn:microsoft.com/office/officeart/2005/8/layout/hierarchy1"/>
    <dgm:cxn modelId="{BC05621D-20D5-48E0-B1E8-AC8B0A8EF849}" type="presParOf" srcId="{4E25C0EC-A58B-4849-A764-A2892D1343EA}" destId="{BFF2E5B1-1D3B-4E82-A385-9DA52B3DC603}" srcOrd="1" destOrd="0" presId="urn:microsoft.com/office/officeart/2005/8/layout/hierarchy1"/>
    <dgm:cxn modelId="{8F11E7CB-7E85-4471-87B7-D10801D90539}" type="presParOf" srcId="{55E7E87C-25DC-4489-A390-AF37626E9461}" destId="{5C017C44-016C-4C39-9CCD-369DCF2CC756}" srcOrd="1" destOrd="0" presId="urn:microsoft.com/office/officeart/2005/8/layout/hierarchy1"/>
    <dgm:cxn modelId="{F9797575-6BF1-492E-BD9F-7312D6797FA6}" type="presParOf" srcId="{5C017C44-016C-4C39-9CCD-369DCF2CC756}" destId="{1AD0DF04-2701-436F-938E-B112D6D226D5}" srcOrd="0" destOrd="0" presId="urn:microsoft.com/office/officeart/2005/8/layout/hierarchy1"/>
    <dgm:cxn modelId="{D1708BD1-239A-4D16-AB05-20CE78F6540B}" type="presParOf" srcId="{1AD0DF04-2701-436F-938E-B112D6D226D5}" destId="{DB47AA3B-BA5E-4D0D-B10B-EFF8810B161A}" srcOrd="0" destOrd="0" presId="urn:microsoft.com/office/officeart/2005/8/layout/hierarchy1"/>
    <dgm:cxn modelId="{65042F72-5D2E-43BB-A61A-7060B876112A}" type="presParOf" srcId="{1AD0DF04-2701-436F-938E-B112D6D226D5}" destId="{91923EF9-C9A3-42E2-9587-23EA7C36EAAA}" srcOrd="1" destOrd="0" presId="urn:microsoft.com/office/officeart/2005/8/layout/hierarchy1"/>
    <dgm:cxn modelId="{B42BF36F-5EF0-4AA3-8DBB-D558F2609A71}" type="presParOf" srcId="{5C017C44-016C-4C39-9CCD-369DCF2CC756}" destId="{510E0455-C182-4F73-BAF6-1F2789F87DCC}" srcOrd="1" destOrd="0" presId="urn:microsoft.com/office/officeart/2005/8/layout/hierarchy1"/>
    <dgm:cxn modelId="{28818D79-0C39-4BE8-856B-EBCF39ADA279}" type="presParOf" srcId="{55E7E87C-25DC-4489-A390-AF37626E9461}" destId="{1E856E43-4973-42E0-A6B8-4396C717498A}" srcOrd="2" destOrd="0" presId="urn:microsoft.com/office/officeart/2005/8/layout/hierarchy1"/>
    <dgm:cxn modelId="{5AB2E834-481B-401F-8917-A9DFE094B5F7}" type="presParOf" srcId="{1E856E43-4973-42E0-A6B8-4396C717498A}" destId="{03008533-FB52-4CAD-9B28-73C7B8A6DE58}" srcOrd="0" destOrd="0" presId="urn:microsoft.com/office/officeart/2005/8/layout/hierarchy1"/>
    <dgm:cxn modelId="{C70391CF-7E14-4CA4-B9E5-8B0889948B01}" type="presParOf" srcId="{03008533-FB52-4CAD-9B28-73C7B8A6DE58}" destId="{A2469965-1AE1-4F31-82C7-3FC548E7A530}" srcOrd="0" destOrd="0" presId="urn:microsoft.com/office/officeart/2005/8/layout/hierarchy1"/>
    <dgm:cxn modelId="{AB1D2D91-0A4A-4427-94B7-9F03400644DD}" type="presParOf" srcId="{03008533-FB52-4CAD-9B28-73C7B8A6DE58}" destId="{66B9F3F2-2D0A-40D4-A7C9-6810C12C5349}" srcOrd="1" destOrd="0" presId="urn:microsoft.com/office/officeart/2005/8/layout/hierarchy1"/>
    <dgm:cxn modelId="{80318949-6DC9-4E9B-9796-BB4A37B4130D}" type="presParOf" srcId="{1E856E43-4973-42E0-A6B8-4396C717498A}" destId="{E1AA03EF-D292-471B-A60B-E7CE1352F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3A0E-5E70-42ED-B1BC-3AB35DAE304B}">
      <dsp:nvSpPr>
        <dsp:cNvPr id="0" name=""/>
        <dsp:cNvSpPr/>
      </dsp:nvSpPr>
      <dsp:spPr>
        <a:xfrm>
          <a:off x="0" y="630733"/>
          <a:ext cx="8596312" cy="1164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B48F-6505-4C19-9A57-0478DFA4312D}">
      <dsp:nvSpPr>
        <dsp:cNvPr id="0" name=""/>
        <dsp:cNvSpPr/>
      </dsp:nvSpPr>
      <dsp:spPr>
        <a:xfrm>
          <a:off x="352240" y="892730"/>
          <a:ext cx="640437" cy="64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CEDE2-32D1-40A1-88DB-BBF49BD14F4E}">
      <dsp:nvSpPr>
        <dsp:cNvPr id="0" name=""/>
        <dsp:cNvSpPr/>
      </dsp:nvSpPr>
      <dsp:spPr>
        <a:xfrm>
          <a:off x="1344917" y="630733"/>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666750">
            <a:lnSpc>
              <a:spcPct val="100000"/>
            </a:lnSpc>
            <a:spcBef>
              <a:spcPct val="0"/>
            </a:spcBef>
            <a:spcAft>
              <a:spcPct val="35000"/>
            </a:spcAft>
            <a:buNone/>
          </a:pPr>
          <a:r>
            <a:rPr lang="en-US" sz="1500" kern="120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sp:txBody>
      <dsp:txXfrm>
        <a:off x="1344917" y="630733"/>
        <a:ext cx="7251394" cy="1164431"/>
      </dsp:txXfrm>
    </dsp:sp>
    <dsp:sp modelId="{150BA6C4-E743-48CA-8C00-A19C32ACEFED}">
      <dsp:nvSpPr>
        <dsp:cNvPr id="0" name=""/>
        <dsp:cNvSpPr/>
      </dsp:nvSpPr>
      <dsp:spPr>
        <a:xfrm>
          <a:off x="0" y="2086272"/>
          <a:ext cx="8596312" cy="1164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06C11-DA57-4E72-BE6B-E8D089446F03}">
      <dsp:nvSpPr>
        <dsp:cNvPr id="0" name=""/>
        <dsp:cNvSpPr/>
      </dsp:nvSpPr>
      <dsp:spPr>
        <a:xfrm>
          <a:off x="352240" y="2348269"/>
          <a:ext cx="640437" cy="64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7E5C0-303A-4888-BD3F-DE458A72B096}">
      <dsp:nvSpPr>
        <dsp:cNvPr id="0" name=""/>
        <dsp:cNvSpPr/>
      </dsp:nvSpPr>
      <dsp:spPr>
        <a:xfrm>
          <a:off x="1344917" y="2086272"/>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666750">
            <a:lnSpc>
              <a:spcPct val="100000"/>
            </a:lnSpc>
            <a:spcBef>
              <a:spcPct val="0"/>
            </a:spcBef>
            <a:spcAft>
              <a:spcPct val="35000"/>
            </a:spcAft>
            <a:buNone/>
          </a:pPr>
          <a:r>
            <a:rPr lang="en-US" sz="1500" kern="1200"/>
            <a:t>The reason to do this is simple: by detecting unsolicited and unwanted emails, we can prevent spam messages from creeping into the user’s inbox, thereby improving user experience.</a:t>
          </a:r>
        </a:p>
      </dsp:txBody>
      <dsp:txXfrm>
        <a:off x="1344917" y="2086272"/>
        <a:ext cx="7251394" cy="1164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65906-9BA1-45C4-A3D9-539B40A66429}">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389B5642-1A91-4E45-B1CD-0C403F156495}">
      <dsp:nvSpPr>
        <dsp:cNvPr id="0" name=""/>
        <dsp:cNvSpPr/>
      </dsp:nvSpPr>
      <dsp:spPr>
        <a:xfrm>
          <a:off x="719011" y="82"/>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Convert the text to lowercase </a:t>
          </a:r>
          <a:endParaRPr lang="en-US" sz="1600" kern="1200"/>
        </a:p>
      </dsp:txBody>
      <dsp:txXfrm>
        <a:off x="719011" y="82"/>
        <a:ext cx="2449546" cy="1469728"/>
      </dsp:txXfrm>
    </dsp:sp>
    <dsp:sp modelId="{83A5E451-8376-411B-B73A-3EB0D288081A}">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8853664E-4A60-49B1-88C2-FEDE4017ECAE}">
      <dsp:nvSpPr>
        <dsp:cNvPr id="0" name=""/>
        <dsp:cNvSpPr/>
      </dsp:nvSpPr>
      <dsp:spPr>
        <a:xfrm>
          <a:off x="3731953" y="82"/>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Remove the punctuations, digits and special characters </a:t>
          </a:r>
          <a:endParaRPr lang="en-US" sz="1600" kern="1200"/>
        </a:p>
      </dsp:txBody>
      <dsp:txXfrm>
        <a:off x="3731953" y="82"/>
        <a:ext cx="2449546" cy="1469728"/>
      </dsp:txXfrm>
    </dsp:sp>
    <dsp:sp modelId="{BA0A16ED-D7D4-4D34-88F8-205F58FAABBF}">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2C10814F-9A41-41D9-895F-CA6ED0343BFC}">
      <dsp:nvSpPr>
        <dsp:cNvPr id="0" name=""/>
        <dsp:cNvSpPr/>
      </dsp:nvSpPr>
      <dsp:spPr>
        <a:xfrm>
          <a:off x="719011" y="2033206"/>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Tokenize the text, filter out the adjectives used in the review and create a new column in data frame </a:t>
          </a:r>
          <a:endParaRPr lang="en-US" sz="1600" kern="1200"/>
        </a:p>
      </dsp:txBody>
      <dsp:txXfrm>
        <a:off x="719011" y="2033206"/>
        <a:ext cx="2449546" cy="1469728"/>
      </dsp:txXfrm>
    </dsp:sp>
    <dsp:sp modelId="{938697CE-518D-4796-A256-0143AEDCDEAB}">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EEADF9C8-B758-45D4-9C56-82A8ACEC8CAE}">
      <dsp:nvSpPr>
        <dsp:cNvPr id="0" name=""/>
        <dsp:cNvSpPr/>
      </dsp:nvSpPr>
      <dsp:spPr>
        <a:xfrm>
          <a:off x="3731953" y="2033206"/>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Remove the stop words</a:t>
          </a:r>
          <a:endParaRPr lang="en-US" sz="1600" kern="1200"/>
        </a:p>
      </dsp:txBody>
      <dsp:txXfrm>
        <a:off x="3731953" y="2033206"/>
        <a:ext cx="2449546" cy="1469728"/>
      </dsp:txXfrm>
    </dsp:sp>
    <dsp:sp modelId="{DEB0C816-E43D-4C89-87EE-7E275704364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4458F6D0-BEE9-4117-BB04-107AD6B489F7}">
      <dsp:nvSpPr>
        <dsp:cNvPr id="0" name=""/>
        <dsp:cNvSpPr/>
      </dsp:nvSpPr>
      <dsp:spPr>
        <a:xfrm>
          <a:off x="719011" y="4066330"/>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Stemming and Lemmatising</a:t>
          </a:r>
          <a:endParaRPr lang="en-US" sz="1600" kern="1200"/>
        </a:p>
      </dsp:txBody>
      <dsp:txXfrm>
        <a:off x="719011" y="4066330"/>
        <a:ext cx="2449546" cy="1469728"/>
      </dsp:txXfrm>
    </dsp:sp>
    <dsp:sp modelId="{FDEF9AE3-EDDA-4954-AB1C-BA5A19D34E4B}">
      <dsp:nvSpPr>
        <dsp:cNvPr id="0" name=""/>
        <dsp:cNvSpPr/>
      </dsp:nvSpPr>
      <dsp:spPr>
        <a:xfrm>
          <a:off x="3731953" y="4066330"/>
          <a:ext cx="2449546" cy="146972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11200">
            <a:lnSpc>
              <a:spcPct val="90000"/>
            </a:lnSpc>
            <a:spcBef>
              <a:spcPct val="0"/>
            </a:spcBef>
            <a:spcAft>
              <a:spcPct val="35000"/>
            </a:spcAft>
            <a:buNone/>
          </a:pPr>
          <a:r>
            <a:rPr lang="en-IN" sz="1600" kern="1200"/>
            <a:t>Applying Text Vectorization to convert text into numeric</a:t>
          </a:r>
          <a:endParaRPr lang="en-US" sz="1600" kern="1200"/>
        </a:p>
      </dsp:txBody>
      <dsp:txXfrm>
        <a:off x="3731953" y="4066330"/>
        <a:ext cx="2449546" cy="1469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04593-DE85-40A8-A700-41C0E2914000}">
      <dsp:nvSpPr>
        <dsp:cNvPr id="0" name=""/>
        <dsp:cNvSpPr/>
      </dsp:nvSpPr>
      <dsp:spPr>
        <a:xfrm>
          <a:off x="0" y="473"/>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E92FE-7D81-4716-ACC9-C203A5510B68}">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DA382-2F46-4752-9F09-7D2C422F14BA}">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Word Cloud is a visualization technique for text data wherein each word is picturized with its importance in the context or its frequency.</a:t>
          </a:r>
          <a:endParaRPr lang="en-US" sz="1900" kern="1200"/>
        </a:p>
      </dsp:txBody>
      <dsp:txXfrm>
        <a:off x="1280561" y="473"/>
        <a:ext cx="7315750" cy="1108711"/>
      </dsp:txXfrm>
    </dsp:sp>
    <dsp:sp modelId="{F4F2D7A8-02D1-4E98-A5CB-4826CE04BB9E}">
      <dsp:nvSpPr>
        <dsp:cNvPr id="0" name=""/>
        <dsp:cNvSpPr/>
      </dsp:nvSpPr>
      <dsp:spPr>
        <a:xfrm>
          <a:off x="0" y="1386362"/>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F8301-96B9-4F26-B032-99BA98ED9B62}">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B76F2-ADC5-4525-A3F5-A6A17F01F6A7}">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The more commonly the term appears within the text being analysed, the larger the word appears in the image generated.</a:t>
          </a:r>
          <a:endParaRPr lang="en-US" sz="1900" kern="1200"/>
        </a:p>
      </dsp:txBody>
      <dsp:txXfrm>
        <a:off x="1280561" y="1386362"/>
        <a:ext cx="7315750" cy="1108711"/>
      </dsp:txXfrm>
    </dsp:sp>
    <dsp:sp modelId="{A3DCEF8C-D5FC-4DBC-B789-084F524F8517}">
      <dsp:nvSpPr>
        <dsp:cNvPr id="0" name=""/>
        <dsp:cNvSpPr/>
      </dsp:nvSpPr>
      <dsp:spPr>
        <a:xfrm>
          <a:off x="0" y="2772251"/>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61C2-EFF5-4790-B2EC-8BA0EA376BBB}">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C888B-56F2-4AE8-BFEE-576F36BB897C}">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44550">
            <a:lnSpc>
              <a:spcPct val="100000"/>
            </a:lnSpc>
            <a:spcBef>
              <a:spcPct val="0"/>
            </a:spcBef>
            <a:spcAft>
              <a:spcPct val="35000"/>
            </a:spcAft>
            <a:buNone/>
          </a:pPr>
          <a:r>
            <a:rPr lang="en-IN" sz="1900" kern="1200"/>
            <a:t>The enlarged texts are the greatest number of words used there and small texts are the smaller number of words used.</a:t>
          </a:r>
          <a:endParaRPr lang="en-US" sz="1900" kern="1200"/>
        </a:p>
      </dsp:txBody>
      <dsp:txXfrm>
        <a:off x="1280561" y="2772251"/>
        <a:ext cx="7315750" cy="11087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933F9-0AD9-480F-A8E3-5DE67331BB4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39D21-CABA-471D-AB12-0DA95F83E7D6}">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Successfully developed Machine learning model to predict product review ratings.</a:t>
          </a:r>
          <a:endParaRPr lang="en-US" sz="2100" kern="1200" dirty="0"/>
        </a:p>
      </dsp:txBody>
      <dsp:txXfrm>
        <a:off x="398219" y="983848"/>
        <a:ext cx="2955890" cy="1835307"/>
      </dsp:txXfrm>
    </dsp:sp>
    <dsp:sp modelId="{DB47AA3B-BA5E-4D0D-B10B-EFF8810B161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23EF9-C9A3-42E2-9587-23EA7C36EAA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NLTK library used for text Mining. </a:t>
          </a:r>
          <a:endParaRPr lang="en-US" sz="2100" kern="1200" dirty="0"/>
        </a:p>
      </dsp:txBody>
      <dsp:txXfrm>
        <a:off x="4150549" y="983848"/>
        <a:ext cx="2955890" cy="1835307"/>
      </dsp:txXfrm>
    </dsp:sp>
    <dsp:sp modelId="{A2469965-1AE1-4F31-82C7-3FC548E7A530}">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9F3F2-2D0A-40D4-A7C9-6810C12C5349}">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err="1"/>
            <a:t>BernoulliNB</a:t>
          </a:r>
          <a:r>
            <a:rPr lang="en-IN" sz="2100" kern="1200" dirty="0"/>
            <a:t> classifier model is best model with accuracy score of </a:t>
          </a:r>
          <a:r>
            <a:rPr lang="en-IN" sz="2100" kern="1200" dirty="0">
              <a:latin typeface="The Serif Hand Black"/>
            </a:rPr>
            <a:t>98.54</a:t>
          </a:r>
          <a:r>
            <a:rPr lang="en-IN" sz="2100" kern="1200" dirty="0"/>
            <a:t>%.</a:t>
          </a:r>
          <a:endParaRPr lang="en-US" sz="2100" kern="1200" dirty="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8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07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867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255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082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896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8134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53267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08042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591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357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7844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358773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087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36601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4158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81837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58849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4999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78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71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5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8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16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53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88893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13.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13.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13.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491F8C3-9161-3694-114F-BC5CDC31653F}"/>
              </a:ext>
            </a:extLst>
          </p:cNvPr>
          <p:cNvPicPr>
            <a:picLocks noChangeAspect="1"/>
          </p:cNvPicPr>
          <p:nvPr/>
        </p:nvPicPr>
        <p:blipFill rotWithShape="1">
          <a:blip r:embed="rId2">
            <a:alphaModFix amt="50000"/>
          </a:blip>
          <a:srcRect l="25"/>
          <a:stretch/>
        </p:blipFill>
        <p:spPr>
          <a:xfrm>
            <a:off x="20" y="10"/>
            <a:ext cx="12188932" cy="6856614"/>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lnSpc>
                <a:spcPct val="90000"/>
              </a:lnSpc>
            </a:pPr>
            <a:endParaRPr lang="en-US" sz="10800"/>
          </a:p>
          <a:p>
            <a:pPr algn="ctr">
              <a:lnSpc>
                <a:spcPct val="90000"/>
              </a:lnSpc>
            </a:pPr>
            <a:r>
              <a:rPr lang="en-US" sz="10800">
                <a:ea typeface="+mj-lt"/>
                <a:cs typeface="+mj-lt"/>
              </a:rPr>
              <a:t>Email Spam Classifier</a:t>
            </a:r>
            <a:endParaRPr lang="en-US" sz="10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6F2142-83A3-5A9E-05B6-2A4B2B71F8D4}"/>
              </a:ext>
            </a:extLst>
          </p:cNvPr>
          <p:cNvPicPr>
            <a:picLocks noChangeAspect="1"/>
          </p:cNvPicPr>
          <p:nvPr/>
        </p:nvPicPr>
        <p:blipFill>
          <a:blip r:embed="rId2"/>
          <a:stretch>
            <a:fillRect/>
          </a:stretch>
        </p:blipFill>
        <p:spPr>
          <a:xfrm>
            <a:off x="-51513" y="-5286"/>
            <a:ext cx="12284295" cy="6879305"/>
          </a:xfrm>
          <a:prstGeom prst="rect">
            <a:avLst/>
          </a:prstGeom>
        </p:spPr>
      </p:pic>
    </p:spTree>
    <p:extLst>
      <p:ext uri="{BB962C8B-B14F-4D97-AF65-F5344CB8AC3E}">
        <p14:creationId xmlns:p14="http://schemas.microsoft.com/office/powerpoint/2010/main" val="67405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630F-70C2-E259-87B7-94B568851C2B}"/>
              </a:ext>
            </a:extLst>
          </p:cNvPr>
          <p:cNvSpPr>
            <a:spLocks noGrp="1"/>
          </p:cNvSpPr>
          <p:nvPr>
            <p:ph type="title"/>
          </p:nvPr>
        </p:nvSpPr>
        <p:spPr>
          <a:xfrm>
            <a:off x="841248" y="548640"/>
            <a:ext cx="3419540" cy="5431536"/>
          </a:xfrm>
        </p:spPr>
        <p:txBody>
          <a:bodyPr>
            <a:normAutofit/>
          </a:bodyPr>
          <a:lstStyle/>
          <a:p>
            <a:r>
              <a:rPr lang="en-US" sz="3200" b="1" dirty="0">
                <a:latin typeface="Calibri"/>
                <a:ea typeface="+mj-lt"/>
                <a:cs typeface="+mj-lt"/>
              </a:rPr>
              <a:t>Machine Learning Model Building</a:t>
            </a:r>
          </a:p>
        </p:txBody>
      </p:sp>
      <p:sp>
        <p:nvSpPr>
          <p:cNvPr id="3" name="Content Placeholder 2">
            <a:extLst>
              <a:ext uri="{FF2B5EF4-FFF2-40B4-BE49-F238E27FC236}">
                <a16:creationId xmlns:a16="http://schemas.microsoft.com/office/drawing/2014/main" id="{67BA772E-E974-9258-FE0B-314521CEA85D}"/>
              </a:ext>
            </a:extLst>
          </p:cNvPr>
          <p:cNvSpPr>
            <a:spLocks noGrp="1"/>
          </p:cNvSpPr>
          <p:nvPr>
            <p:ph idx="1"/>
          </p:nvPr>
        </p:nvSpPr>
        <p:spPr>
          <a:xfrm>
            <a:off x="5298595" y="552091"/>
            <a:ext cx="6052158" cy="5431536"/>
          </a:xfrm>
        </p:spPr>
        <p:txBody>
          <a:bodyPr vert="horz" lIns="91440" tIns="45720" rIns="91440" bIns="45720" rtlCol="0" anchor="ctr">
            <a:normAutofit/>
          </a:bodyPr>
          <a:lstStyle/>
          <a:p>
            <a:pPr>
              <a:spcBef>
                <a:spcPts val="1200"/>
              </a:spcBef>
              <a:spcAft>
                <a:spcPts val="200"/>
              </a:spcAft>
            </a:pPr>
            <a:r>
              <a:rPr lang="en-IN" dirty="0">
                <a:ea typeface="+mn-lt"/>
                <a:cs typeface="+mn-lt"/>
              </a:rPr>
              <a:t>The different classification algorithm used in this project to build ML model are as below: </a:t>
            </a:r>
            <a:endParaRPr lang="en-US">
              <a:ea typeface="+mn-lt"/>
              <a:cs typeface="+mn-lt"/>
            </a:endParaRPr>
          </a:p>
          <a:p>
            <a:pPr marL="383540" lvl="1">
              <a:spcBef>
                <a:spcPts val="200"/>
              </a:spcBef>
              <a:spcAft>
                <a:spcPts val="400"/>
              </a:spcAft>
            </a:pPr>
            <a:r>
              <a:rPr lang="en-IN" dirty="0">
                <a:ea typeface="+mn-lt"/>
                <a:cs typeface="+mn-lt"/>
              </a:rPr>
              <a:t>Random Forest classifier </a:t>
            </a:r>
            <a:endParaRPr lang="en-US">
              <a:ea typeface="+mn-lt"/>
              <a:cs typeface="+mn-lt"/>
            </a:endParaRPr>
          </a:p>
          <a:p>
            <a:pPr marL="383540" lvl="1">
              <a:spcBef>
                <a:spcPts val="200"/>
              </a:spcBef>
              <a:spcAft>
                <a:spcPts val="400"/>
              </a:spcAft>
            </a:pPr>
            <a:r>
              <a:rPr lang="en-IN" dirty="0">
                <a:ea typeface="+mn-lt"/>
                <a:cs typeface="+mn-lt"/>
              </a:rPr>
              <a:t>Logistics Regression </a:t>
            </a:r>
            <a:endParaRPr lang="en-US">
              <a:ea typeface="+mn-lt"/>
              <a:cs typeface="+mn-lt"/>
            </a:endParaRPr>
          </a:p>
          <a:p>
            <a:pPr marL="383540" lvl="1">
              <a:spcBef>
                <a:spcPts val="200"/>
              </a:spcBef>
              <a:spcAft>
                <a:spcPts val="400"/>
              </a:spcAft>
            </a:pPr>
            <a:r>
              <a:rPr lang="en-IN" dirty="0">
                <a:ea typeface="+mn-lt"/>
                <a:cs typeface="+mn-lt"/>
              </a:rPr>
              <a:t>AdaBoost Classifier </a:t>
            </a:r>
            <a:endParaRPr lang="en-US">
              <a:ea typeface="+mn-lt"/>
              <a:cs typeface="+mn-lt"/>
            </a:endParaRPr>
          </a:p>
          <a:p>
            <a:pPr marL="383540" lvl="1">
              <a:spcBef>
                <a:spcPts val="200"/>
              </a:spcBef>
              <a:spcAft>
                <a:spcPts val="400"/>
              </a:spcAft>
            </a:pPr>
            <a:r>
              <a:rPr lang="en-IN" dirty="0" err="1">
                <a:ea typeface="+mn-lt"/>
                <a:cs typeface="+mn-lt"/>
              </a:rPr>
              <a:t>BernoulliNB</a:t>
            </a:r>
            <a:r>
              <a:rPr lang="en-IN" dirty="0">
                <a:ea typeface="+mn-lt"/>
                <a:cs typeface="+mn-lt"/>
              </a:rPr>
              <a:t> Classifier </a:t>
            </a:r>
            <a:endParaRPr lang="en-US"/>
          </a:p>
          <a:p>
            <a:pPr marL="383540" lvl="1">
              <a:spcBef>
                <a:spcPts val="200"/>
              </a:spcBef>
              <a:spcAft>
                <a:spcPts val="400"/>
              </a:spcAft>
            </a:pPr>
            <a:r>
              <a:rPr lang="en-IN" dirty="0" err="1"/>
              <a:t>MultinomialNB</a:t>
            </a:r>
            <a:r>
              <a:rPr lang="en-IN" dirty="0"/>
              <a:t> Classifier</a:t>
            </a:r>
            <a:endParaRPr lang="en-US"/>
          </a:p>
          <a:p>
            <a:pPr marL="383540" lvl="1">
              <a:spcBef>
                <a:spcPts val="200"/>
              </a:spcBef>
              <a:spcAft>
                <a:spcPts val="400"/>
              </a:spcAft>
            </a:pPr>
            <a:r>
              <a:rPr lang="en-IN" dirty="0">
                <a:ea typeface="+mn-lt"/>
                <a:cs typeface="+mn-lt"/>
              </a:rPr>
              <a:t>Support Vector Machine Classifier</a:t>
            </a:r>
            <a:endParaRPr lang="en-US">
              <a:ea typeface="+mn-lt"/>
              <a:cs typeface="+mn-lt"/>
            </a:endParaRPr>
          </a:p>
          <a:p>
            <a:pPr marL="383540" lvl="1">
              <a:spcBef>
                <a:spcPts val="200"/>
              </a:spcBef>
              <a:spcAft>
                <a:spcPts val="400"/>
              </a:spcAft>
            </a:pPr>
            <a:r>
              <a:rPr lang="en-IN" dirty="0" err="1">
                <a:ea typeface="+mn-lt"/>
                <a:cs typeface="+mn-lt"/>
              </a:rPr>
              <a:t>ExtraTrees</a:t>
            </a:r>
            <a:r>
              <a:rPr lang="en-IN" dirty="0">
                <a:ea typeface="+mn-lt"/>
                <a:cs typeface="+mn-lt"/>
              </a:rPr>
              <a:t> Classifier</a:t>
            </a:r>
            <a:endParaRPr lang="en-US" dirty="0">
              <a:ea typeface="+mn-lt"/>
              <a:cs typeface="+mn-lt"/>
            </a:endParaRPr>
          </a:p>
        </p:txBody>
      </p:sp>
    </p:spTree>
    <p:extLst>
      <p:ext uri="{BB962C8B-B14F-4D97-AF65-F5344CB8AC3E}">
        <p14:creationId xmlns:p14="http://schemas.microsoft.com/office/powerpoint/2010/main" val="259369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Logistics Regression</a:t>
            </a:r>
            <a:endParaRPr lang="en-US" dirty="0">
              <a:latin typeface="Calibri"/>
              <a:cs typeface="Calibri"/>
            </a:endParaRPr>
          </a:p>
        </p:txBody>
      </p:sp>
      <p:pic>
        <p:nvPicPr>
          <p:cNvPr id="8" name="Picture 8">
            <a:extLst>
              <a:ext uri="{FF2B5EF4-FFF2-40B4-BE49-F238E27FC236}">
                <a16:creationId xmlns:a16="http://schemas.microsoft.com/office/drawing/2014/main" id="{54BCB439-D28E-81B5-A7C4-4C6D0409DA8A}"/>
              </a:ext>
            </a:extLst>
          </p:cNvPr>
          <p:cNvPicPr>
            <a:picLocks noGrp="1" noChangeAspect="1"/>
          </p:cNvPicPr>
          <p:nvPr>
            <p:ph idx="1"/>
          </p:nvPr>
        </p:nvPicPr>
        <p:blipFill>
          <a:blip r:embed="rId2"/>
          <a:stretch>
            <a:fillRect/>
          </a:stretch>
        </p:blipFill>
        <p:spPr>
          <a:xfrm>
            <a:off x="835642" y="1907919"/>
            <a:ext cx="6302885" cy="4251960"/>
          </a:xfrm>
        </p:spPr>
      </p:pic>
      <p:pic>
        <p:nvPicPr>
          <p:cNvPr id="5" name="Picture 5">
            <a:extLst>
              <a:ext uri="{FF2B5EF4-FFF2-40B4-BE49-F238E27FC236}">
                <a16:creationId xmlns:a16="http://schemas.microsoft.com/office/drawing/2014/main" id="{2581A8B8-7261-B68C-D8D9-5304E7FB3340}"/>
              </a:ext>
            </a:extLst>
          </p:cNvPr>
          <p:cNvPicPr>
            <a:picLocks noChangeAspect="1"/>
          </p:cNvPicPr>
          <p:nvPr/>
        </p:nvPicPr>
        <p:blipFill>
          <a:blip r:embed="rId3"/>
          <a:stretch>
            <a:fillRect/>
          </a:stretch>
        </p:blipFill>
        <p:spPr>
          <a:xfrm>
            <a:off x="7139188" y="2412672"/>
            <a:ext cx="4954072" cy="3245416"/>
          </a:xfrm>
          <a:prstGeom prst="rect">
            <a:avLst/>
          </a:prstGeom>
        </p:spPr>
      </p:pic>
    </p:spTree>
    <p:extLst>
      <p:ext uri="{BB962C8B-B14F-4D97-AF65-F5344CB8AC3E}">
        <p14:creationId xmlns:p14="http://schemas.microsoft.com/office/powerpoint/2010/main" val="250988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Random Forest classifier</a:t>
            </a:r>
            <a:endParaRPr lang="en-US" dirty="0">
              <a:latin typeface="Calibri"/>
              <a:cs typeface="Calibri"/>
            </a:endParaRPr>
          </a:p>
        </p:txBody>
      </p:sp>
      <p:pic>
        <p:nvPicPr>
          <p:cNvPr id="6" name="Picture 6">
            <a:extLst>
              <a:ext uri="{FF2B5EF4-FFF2-40B4-BE49-F238E27FC236}">
                <a16:creationId xmlns:a16="http://schemas.microsoft.com/office/drawing/2014/main" id="{EC369F94-7FF7-2C2A-3020-1229C66463D4}"/>
              </a:ext>
            </a:extLst>
          </p:cNvPr>
          <p:cNvPicPr>
            <a:picLocks noGrp="1" noChangeAspect="1"/>
          </p:cNvPicPr>
          <p:nvPr>
            <p:ph idx="1"/>
          </p:nvPr>
        </p:nvPicPr>
        <p:blipFill>
          <a:blip r:embed="rId2"/>
          <a:stretch>
            <a:fillRect/>
          </a:stretch>
        </p:blipFill>
        <p:spPr>
          <a:xfrm>
            <a:off x="836765" y="1789863"/>
            <a:ext cx="6075258" cy="4745650"/>
          </a:xfrm>
        </p:spPr>
      </p:pic>
      <p:pic>
        <p:nvPicPr>
          <p:cNvPr id="7" name="Picture 8">
            <a:extLst>
              <a:ext uri="{FF2B5EF4-FFF2-40B4-BE49-F238E27FC236}">
                <a16:creationId xmlns:a16="http://schemas.microsoft.com/office/drawing/2014/main" id="{08E48FFD-94A4-247A-012A-B7988233A906}"/>
              </a:ext>
            </a:extLst>
          </p:cNvPr>
          <p:cNvPicPr>
            <a:picLocks noChangeAspect="1"/>
          </p:cNvPicPr>
          <p:nvPr/>
        </p:nvPicPr>
        <p:blipFill>
          <a:blip r:embed="rId3"/>
          <a:stretch>
            <a:fillRect/>
          </a:stretch>
        </p:blipFill>
        <p:spPr>
          <a:xfrm>
            <a:off x="6913808" y="2231707"/>
            <a:ext cx="5211649" cy="3757599"/>
          </a:xfrm>
          <a:prstGeom prst="rect">
            <a:avLst/>
          </a:prstGeom>
        </p:spPr>
      </p:pic>
    </p:spTree>
    <p:extLst>
      <p:ext uri="{BB962C8B-B14F-4D97-AF65-F5344CB8AC3E}">
        <p14:creationId xmlns:p14="http://schemas.microsoft.com/office/powerpoint/2010/main" val="112896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latin typeface="Calibri"/>
                <a:ea typeface="+mj-lt"/>
                <a:cs typeface="+mj-lt"/>
              </a:rPr>
              <a:t>MultinomialNB Classifier</a:t>
            </a:r>
            <a:endParaRPr lang="en-US" sz="5400">
              <a:latin typeface="Calibri"/>
              <a:ea typeface="+mj-lt"/>
              <a:cs typeface="+mj-lt"/>
            </a:endParaRPr>
          </a:p>
        </p:txBody>
      </p:sp>
      <p:pic>
        <p:nvPicPr>
          <p:cNvPr id="5" name="Picture 7">
            <a:extLst>
              <a:ext uri="{FF2B5EF4-FFF2-40B4-BE49-F238E27FC236}">
                <a16:creationId xmlns:a16="http://schemas.microsoft.com/office/drawing/2014/main" id="{00F84B18-DF84-71C4-2514-30DE6F6E2A9C}"/>
              </a:ext>
            </a:extLst>
          </p:cNvPr>
          <p:cNvPicPr>
            <a:picLocks noGrp="1" noChangeAspect="1"/>
          </p:cNvPicPr>
          <p:nvPr>
            <p:ph idx="1"/>
          </p:nvPr>
        </p:nvPicPr>
        <p:blipFill>
          <a:blip r:embed="rId2"/>
          <a:stretch>
            <a:fillRect/>
          </a:stretch>
        </p:blipFill>
        <p:spPr>
          <a:xfrm>
            <a:off x="835482" y="1779130"/>
            <a:ext cx="6077823" cy="4852974"/>
          </a:xfrm>
        </p:spPr>
      </p:pic>
      <p:pic>
        <p:nvPicPr>
          <p:cNvPr id="8" name="Picture 8">
            <a:extLst>
              <a:ext uri="{FF2B5EF4-FFF2-40B4-BE49-F238E27FC236}">
                <a16:creationId xmlns:a16="http://schemas.microsoft.com/office/drawing/2014/main" id="{CF6E0673-3A7D-08B2-A932-6C90FE7E1C9E}"/>
              </a:ext>
            </a:extLst>
          </p:cNvPr>
          <p:cNvPicPr>
            <a:picLocks noChangeAspect="1"/>
          </p:cNvPicPr>
          <p:nvPr/>
        </p:nvPicPr>
        <p:blipFill>
          <a:blip r:embed="rId3"/>
          <a:stretch>
            <a:fillRect/>
          </a:stretch>
        </p:blipFill>
        <p:spPr>
          <a:xfrm>
            <a:off x="6913808" y="2233261"/>
            <a:ext cx="4932608" cy="3947674"/>
          </a:xfrm>
          <a:prstGeom prst="rect">
            <a:avLst/>
          </a:prstGeom>
        </p:spPr>
      </p:pic>
    </p:spTree>
    <p:extLst>
      <p:ext uri="{BB962C8B-B14F-4D97-AF65-F5344CB8AC3E}">
        <p14:creationId xmlns:p14="http://schemas.microsoft.com/office/powerpoint/2010/main" val="13666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err="1"/>
              <a:t>BernoulliNB</a:t>
            </a:r>
            <a:r>
              <a:rPr lang="en-IN" sz="5400" dirty="0"/>
              <a:t> Classifier</a:t>
            </a:r>
            <a:endParaRPr lang="en-US" dirty="0"/>
          </a:p>
        </p:txBody>
      </p:sp>
      <p:pic>
        <p:nvPicPr>
          <p:cNvPr id="6" name="Picture 6">
            <a:extLst>
              <a:ext uri="{FF2B5EF4-FFF2-40B4-BE49-F238E27FC236}">
                <a16:creationId xmlns:a16="http://schemas.microsoft.com/office/drawing/2014/main" id="{E460909B-CCFC-C9C4-F2FA-2CE1F5204D7E}"/>
              </a:ext>
            </a:extLst>
          </p:cNvPr>
          <p:cNvPicPr>
            <a:picLocks noGrp="1" noChangeAspect="1"/>
          </p:cNvPicPr>
          <p:nvPr>
            <p:ph idx="1"/>
          </p:nvPr>
        </p:nvPicPr>
        <p:blipFill>
          <a:blip r:embed="rId2"/>
          <a:stretch>
            <a:fillRect/>
          </a:stretch>
        </p:blipFill>
        <p:spPr>
          <a:xfrm>
            <a:off x="839886" y="1768398"/>
            <a:ext cx="6069015" cy="4777847"/>
          </a:xfrm>
        </p:spPr>
      </p:pic>
      <p:pic>
        <p:nvPicPr>
          <p:cNvPr id="7" name="Picture 8">
            <a:extLst>
              <a:ext uri="{FF2B5EF4-FFF2-40B4-BE49-F238E27FC236}">
                <a16:creationId xmlns:a16="http://schemas.microsoft.com/office/drawing/2014/main" id="{A95E2414-C20B-65EA-89C1-697E8722D6D7}"/>
              </a:ext>
            </a:extLst>
          </p:cNvPr>
          <p:cNvPicPr>
            <a:picLocks noChangeAspect="1"/>
          </p:cNvPicPr>
          <p:nvPr/>
        </p:nvPicPr>
        <p:blipFill>
          <a:blip r:embed="rId3"/>
          <a:stretch>
            <a:fillRect/>
          </a:stretch>
        </p:blipFill>
        <p:spPr>
          <a:xfrm>
            <a:off x="6913808" y="2199021"/>
            <a:ext cx="5039931" cy="3919563"/>
          </a:xfrm>
          <a:prstGeom prst="rect">
            <a:avLst/>
          </a:prstGeom>
        </p:spPr>
      </p:pic>
    </p:spTree>
    <p:extLst>
      <p:ext uri="{BB962C8B-B14F-4D97-AF65-F5344CB8AC3E}">
        <p14:creationId xmlns:p14="http://schemas.microsoft.com/office/powerpoint/2010/main" val="56791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a:bodyPr>
          <a:lstStyle/>
          <a:p>
            <a:pPr marL="383540" lvl="1" algn="l">
              <a:lnSpc>
                <a:spcPct val="110000"/>
              </a:lnSpc>
              <a:spcBef>
                <a:spcPts val="200"/>
              </a:spcBef>
              <a:spcAft>
                <a:spcPts val="400"/>
              </a:spcAft>
            </a:pPr>
            <a:r>
              <a:rPr lang="en-IN" sz="5400" dirty="0" err="1"/>
              <a:t>ExtraTrees</a:t>
            </a:r>
            <a:r>
              <a:rPr lang="en-IN" sz="5400" dirty="0"/>
              <a:t> Classifier</a:t>
            </a:r>
          </a:p>
        </p:txBody>
      </p:sp>
      <p:pic>
        <p:nvPicPr>
          <p:cNvPr id="6" name="Picture 6">
            <a:extLst>
              <a:ext uri="{FF2B5EF4-FFF2-40B4-BE49-F238E27FC236}">
                <a16:creationId xmlns:a16="http://schemas.microsoft.com/office/drawing/2014/main" id="{FE036D40-E680-A2DB-4A5D-33A064D960DE}"/>
              </a:ext>
            </a:extLst>
          </p:cNvPr>
          <p:cNvPicPr>
            <a:picLocks noGrp="1" noChangeAspect="1"/>
          </p:cNvPicPr>
          <p:nvPr>
            <p:ph idx="1"/>
          </p:nvPr>
        </p:nvPicPr>
        <p:blipFill>
          <a:blip r:embed="rId2"/>
          <a:stretch>
            <a:fillRect/>
          </a:stretch>
        </p:blipFill>
        <p:spPr>
          <a:xfrm>
            <a:off x="837988" y="1789863"/>
            <a:ext cx="6072813" cy="4895903"/>
          </a:xfrm>
        </p:spPr>
      </p:pic>
      <p:pic>
        <p:nvPicPr>
          <p:cNvPr id="7" name="Picture 8">
            <a:extLst>
              <a:ext uri="{FF2B5EF4-FFF2-40B4-BE49-F238E27FC236}">
                <a16:creationId xmlns:a16="http://schemas.microsoft.com/office/drawing/2014/main" id="{9F2C3EBF-D0BB-6FA1-CF51-B277F0EB2A08}"/>
              </a:ext>
            </a:extLst>
          </p:cNvPr>
          <p:cNvPicPr>
            <a:picLocks noChangeAspect="1"/>
          </p:cNvPicPr>
          <p:nvPr/>
        </p:nvPicPr>
        <p:blipFill>
          <a:blip r:embed="rId3"/>
          <a:stretch>
            <a:fillRect/>
          </a:stretch>
        </p:blipFill>
        <p:spPr>
          <a:xfrm>
            <a:off x="6870878" y="2216172"/>
            <a:ext cx="5179452" cy="4024781"/>
          </a:xfrm>
          <a:prstGeom prst="rect">
            <a:avLst/>
          </a:prstGeom>
        </p:spPr>
      </p:pic>
    </p:spTree>
    <p:extLst>
      <p:ext uri="{BB962C8B-B14F-4D97-AF65-F5344CB8AC3E}">
        <p14:creationId xmlns:p14="http://schemas.microsoft.com/office/powerpoint/2010/main" val="162489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t>AdaBoost Classifier</a:t>
            </a:r>
            <a:endParaRPr lang="en-US" dirty="0"/>
          </a:p>
        </p:txBody>
      </p:sp>
      <p:pic>
        <p:nvPicPr>
          <p:cNvPr id="6" name="Picture 6">
            <a:extLst>
              <a:ext uri="{FF2B5EF4-FFF2-40B4-BE49-F238E27FC236}">
                <a16:creationId xmlns:a16="http://schemas.microsoft.com/office/drawing/2014/main" id="{FED32071-154A-9B3B-7E46-31F9B44B26AB}"/>
              </a:ext>
            </a:extLst>
          </p:cNvPr>
          <p:cNvPicPr>
            <a:picLocks noGrp="1" noChangeAspect="1"/>
          </p:cNvPicPr>
          <p:nvPr>
            <p:ph idx="1"/>
          </p:nvPr>
        </p:nvPicPr>
        <p:blipFill>
          <a:blip r:embed="rId2"/>
          <a:stretch>
            <a:fillRect/>
          </a:stretch>
        </p:blipFill>
        <p:spPr>
          <a:xfrm>
            <a:off x="834659" y="1768398"/>
            <a:ext cx="6079472" cy="4810044"/>
          </a:xfrm>
        </p:spPr>
      </p:pic>
      <p:pic>
        <p:nvPicPr>
          <p:cNvPr id="7" name="Picture 8">
            <a:extLst>
              <a:ext uri="{FF2B5EF4-FFF2-40B4-BE49-F238E27FC236}">
                <a16:creationId xmlns:a16="http://schemas.microsoft.com/office/drawing/2014/main" id="{6644EA7D-4B1F-1C88-517C-59B311873FEE}"/>
              </a:ext>
            </a:extLst>
          </p:cNvPr>
          <p:cNvPicPr>
            <a:picLocks noChangeAspect="1"/>
          </p:cNvPicPr>
          <p:nvPr/>
        </p:nvPicPr>
        <p:blipFill>
          <a:blip r:embed="rId3"/>
          <a:stretch>
            <a:fillRect/>
          </a:stretch>
        </p:blipFill>
        <p:spPr>
          <a:xfrm>
            <a:off x="6913808" y="2140986"/>
            <a:ext cx="5276044" cy="4164420"/>
          </a:xfrm>
          <a:prstGeom prst="rect">
            <a:avLst/>
          </a:prstGeom>
        </p:spPr>
      </p:pic>
    </p:spTree>
    <p:extLst>
      <p:ext uri="{BB962C8B-B14F-4D97-AF65-F5344CB8AC3E}">
        <p14:creationId xmlns:p14="http://schemas.microsoft.com/office/powerpoint/2010/main" val="392530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fontScale="90000"/>
          </a:bodyPr>
          <a:lstStyle/>
          <a:p>
            <a:pPr lvl="1" algn="l"/>
            <a:r>
              <a:rPr lang="en-IN" sz="5400" dirty="0"/>
              <a:t>Support Vector Machine Classifier</a:t>
            </a:r>
          </a:p>
        </p:txBody>
      </p:sp>
      <p:pic>
        <p:nvPicPr>
          <p:cNvPr id="6" name="Picture 6">
            <a:extLst>
              <a:ext uri="{FF2B5EF4-FFF2-40B4-BE49-F238E27FC236}">
                <a16:creationId xmlns:a16="http://schemas.microsoft.com/office/drawing/2014/main" id="{71686D09-7C04-09F4-DCBE-D5FE77798702}"/>
              </a:ext>
            </a:extLst>
          </p:cNvPr>
          <p:cNvPicPr>
            <a:picLocks noGrp="1" noChangeAspect="1"/>
          </p:cNvPicPr>
          <p:nvPr>
            <p:ph idx="1"/>
          </p:nvPr>
        </p:nvPicPr>
        <p:blipFill>
          <a:blip r:embed="rId2"/>
          <a:stretch>
            <a:fillRect/>
          </a:stretch>
        </p:blipFill>
        <p:spPr>
          <a:xfrm>
            <a:off x="843070" y="1768398"/>
            <a:ext cx="6084113" cy="4960297"/>
          </a:xfrm>
        </p:spPr>
      </p:pic>
      <p:pic>
        <p:nvPicPr>
          <p:cNvPr id="7" name="Picture 8">
            <a:extLst>
              <a:ext uri="{FF2B5EF4-FFF2-40B4-BE49-F238E27FC236}">
                <a16:creationId xmlns:a16="http://schemas.microsoft.com/office/drawing/2014/main" id="{F938D41A-AF19-2C92-6C40-5F092854BDF3}"/>
              </a:ext>
            </a:extLst>
          </p:cNvPr>
          <p:cNvPicPr>
            <a:picLocks noChangeAspect="1"/>
          </p:cNvPicPr>
          <p:nvPr/>
        </p:nvPicPr>
        <p:blipFill>
          <a:blip r:embed="rId3"/>
          <a:stretch>
            <a:fillRect/>
          </a:stretch>
        </p:blipFill>
        <p:spPr>
          <a:xfrm>
            <a:off x="6913808" y="2287043"/>
            <a:ext cx="5147256" cy="3915236"/>
          </a:xfrm>
          <a:prstGeom prst="rect">
            <a:avLst/>
          </a:prstGeom>
        </p:spPr>
      </p:pic>
    </p:spTree>
    <p:extLst>
      <p:ext uri="{BB962C8B-B14F-4D97-AF65-F5344CB8AC3E}">
        <p14:creationId xmlns:p14="http://schemas.microsoft.com/office/powerpoint/2010/main" val="376566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C64-E82D-F335-C912-5DC54DC3C9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b="1"/>
              <a:t>Cross Validation Score</a:t>
            </a:r>
            <a:endParaRPr lang="en-US" sz="5800"/>
          </a:p>
        </p:txBody>
      </p:sp>
      <p:pic>
        <p:nvPicPr>
          <p:cNvPr id="4" name="Picture 4">
            <a:extLst>
              <a:ext uri="{FF2B5EF4-FFF2-40B4-BE49-F238E27FC236}">
                <a16:creationId xmlns:a16="http://schemas.microsoft.com/office/drawing/2014/main" id="{AD67E7C4-CD6D-CA71-A67D-F37EE18B1879}"/>
              </a:ext>
            </a:extLst>
          </p:cNvPr>
          <p:cNvPicPr>
            <a:picLocks noGrp="1" noChangeAspect="1"/>
          </p:cNvPicPr>
          <p:nvPr>
            <p:ph idx="1"/>
          </p:nvPr>
        </p:nvPicPr>
        <p:blipFill>
          <a:blip r:embed="rId2"/>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94393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8599-CF65-9502-1DD3-36A2AEDFB610}"/>
              </a:ext>
            </a:extLst>
          </p:cNvPr>
          <p:cNvSpPr>
            <a:spLocks noGrp="1"/>
          </p:cNvSpPr>
          <p:nvPr>
            <p:ph type="title"/>
          </p:nvPr>
        </p:nvSpPr>
        <p:spPr/>
        <p:txBody>
          <a:bodyPr>
            <a:normAutofit/>
          </a:bodyPr>
          <a:lstStyle/>
          <a:p>
            <a:r>
              <a:rPr lang="en-IN" dirty="0"/>
              <a:t>SUBMITTED BY</a:t>
            </a:r>
            <a:br>
              <a:rPr lang="en-IN" dirty="0"/>
            </a:br>
            <a:r>
              <a:rPr lang="en-IN" dirty="0"/>
              <a:t>G.CHANDRA MOULI</a:t>
            </a:r>
            <a:endParaRPr lang="en-US" dirty="0"/>
          </a:p>
        </p:txBody>
      </p:sp>
      <p:sp>
        <p:nvSpPr>
          <p:cNvPr id="3" name="Content Placeholder 2">
            <a:extLst>
              <a:ext uri="{FF2B5EF4-FFF2-40B4-BE49-F238E27FC236}">
                <a16:creationId xmlns:a16="http://schemas.microsoft.com/office/drawing/2014/main" id="{B2EC1245-00BD-8994-A702-6CF7931C14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88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2B23-1429-6734-AB5A-57190C4A6554}"/>
              </a:ext>
            </a:extLst>
          </p:cNvPr>
          <p:cNvSpPr>
            <a:spLocks noGrp="1"/>
          </p:cNvSpPr>
          <p:nvPr>
            <p:ph type="title"/>
          </p:nvPr>
        </p:nvSpPr>
        <p:spPr>
          <a:xfrm>
            <a:off x="635000" y="634029"/>
            <a:ext cx="10921640" cy="1314698"/>
          </a:xfrm>
        </p:spPr>
        <p:txBody>
          <a:bodyPr anchor="ctr">
            <a:normAutofit/>
          </a:bodyPr>
          <a:lstStyle/>
          <a:p>
            <a:pPr algn="ctr"/>
            <a:r>
              <a:rPr lang="en-US" sz="7200" b="1">
                <a:latin typeface="Calibri"/>
                <a:ea typeface="+mj-lt"/>
                <a:cs typeface="+mj-lt"/>
              </a:rPr>
              <a:t>CONCLUSION</a:t>
            </a:r>
            <a:endParaRPr lang="en-US" sz="7200">
              <a:latin typeface="Calibri"/>
              <a:cs typeface="Calibri"/>
            </a:endParaRPr>
          </a:p>
        </p:txBody>
      </p:sp>
      <p:graphicFrame>
        <p:nvGraphicFramePr>
          <p:cNvPr id="430" name="Content Placeholder 420">
            <a:extLst>
              <a:ext uri="{FF2B5EF4-FFF2-40B4-BE49-F238E27FC236}">
                <a16:creationId xmlns:a16="http://schemas.microsoft.com/office/drawing/2014/main" id="{41396292-541F-62CA-B73F-EE4D909E17C7}"/>
              </a:ext>
            </a:extLst>
          </p:cNvPr>
          <p:cNvGraphicFramePr>
            <a:graphicFrameLocks noGrp="1"/>
          </p:cNvGraphicFramePr>
          <p:nvPr>
            <p:ph idx="1"/>
            <p:extLst>
              <p:ext uri="{D42A27DB-BD31-4B8C-83A1-F6EECF244321}">
                <p14:modId xmlns:p14="http://schemas.microsoft.com/office/powerpoint/2010/main" val="400014763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76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8DCA-B96B-6CAD-24FA-76571B63A683}"/>
              </a:ext>
            </a:extLst>
          </p:cNvPr>
          <p:cNvSpPr>
            <a:spLocks noGrp="1"/>
          </p:cNvSpPr>
          <p:nvPr>
            <p:ph idx="1"/>
          </p:nvPr>
        </p:nvSpPr>
        <p:spPr>
          <a:xfrm>
            <a:off x="5298595" y="552091"/>
            <a:ext cx="6052158" cy="5431536"/>
          </a:xfrm>
        </p:spPr>
        <p:txBody>
          <a:bodyPr anchor="ctr">
            <a:normAutofit/>
          </a:bodyPr>
          <a:lstStyle/>
          <a:p>
            <a:r>
              <a:rPr lang="en-US" dirty="0"/>
              <a:t>Thank You</a:t>
            </a:r>
          </a:p>
        </p:txBody>
      </p:sp>
    </p:spTree>
    <p:extLst>
      <p:ext uri="{BB962C8B-B14F-4D97-AF65-F5344CB8AC3E}">
        <p14:creationId xmlns:p14="http://schemas.microsoft.com/office/powerpoint/2010/main" val="3772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Email system is one of the most effective and commonly used sources of communication. The reason of the popularity of email system lies in its cost effective and faster communication nature. Unfortunately, email system is getting threatened by spam emails. Spam emails are the uninvited emails sent by some unwanted users also known as spammers with the motive of making money. </a:t>
            </a:r>
            <a:endParaRPr lang="en-US"/>
          </a:p>
          <a:p>
            <a:pPr algn="just">
              <a:lnSpc>
                <a:spcPct val="100000"/>
              </a:lnSpc>
            </a:pPr>
            <a:r>
              <a:rPr lang="en-US" sz="1600" dirty="0">
                <a:latin typeface="Calibri"/>
                <a:ea typeface="+mn-lt"/>
                <a:cs typeface="+mn-lt"/>
              </a:rPr>
              <a:t>The email users spend most of their valuable time in sorting these spam mails. </a:t>
            </a:r>
          </a:p>
          <a:p>
            <a:pPr algn="just">
              <a:lnSpc>
                <a:spcPct val="100000"/>
              </a:lnSpc>
            </a:pPr>
            <a:r>
              <a:rPr lang="en-US" sz="1600" dirty="0">
                <a:latin typeface="Calibri"/>
                <a:ea typeface="+mn-lt"/>
                <a:cs typeface="+mn-lt"/>
              </a:rPr>
              <a:t>Multiple copies of same message are sent many times which not only affect an organization financially but also irritates the receiving user. </a:t>
            </a:r>
          </a:p>
          <a:p>
            <a:pPr algn="just">
              <a:lnSpc>
                <a:spcPct val="100000"/>
              </a:lnSpc>
            </a:pPr>
            <a:r>
              <a:rPr lang="en-US" sz="1600" dirty="0">
                <a:latin typeface="Calibri"/>
                <a:ea typeface="+mn-lt"/>
                <a:cs typeface="+mn-lt"/>
              </a:rPr>
              <a:t>Spam emails are not only intruding the user’s emails but they are also producing large amount of unwanted data and thus affecting the network’s capacity and usage. In this paper, a Spam Mail Detection (SMD) system is proposed which will classify email data into spam and ham emails. The process of spam filtering focuses on three main levels: the email address, subject and content of the message </a:t>
            </a:r>
            <a:r>
              <a:rPr lang="en-US" sz="1500" dirty="0">
                <a:ea typeface="+mn-lt"/>
                <a:cs typeface="+mn-lt"/>
              </a:rPr>
              <a:t>. </a:t>
            </a:r>
            <a:endParaRPr lang="en-US" sz="1500" dirty="0"/>
          </a:p>
        </p:txBody>
      </p:sp>
    </p:spTree>
    <p:extLst>
      <p:ext uri="{BB962C8B-B14F-4D97-AF65-F5344CB8AC3E}">
        <p14:creationId xmlns:p14="http://schemas.microsoft.com/office/powerpoint/2010/main" val="227302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All mails have a common structure i.e. subject of the email and the body of the email. A typical spam mail can be classified by filtering its content. The process of spam mail detection is based on the assumption that the content of the spam mail is different than the legitimate or ham mail. For example words related to the advertisement of any product, endorsement of services, dating related content etc. The process of spam email detection can be broadly categorized into two approaches: knowledge engineering and machine learning approach. </a:t>
            </a:r>
            <a:endParaRPr lang="en-US" sz="1600">
              <a:latin typeface="Calibri"/>
              <a:cs typeface="Calibri"/>
            </a:endParaRPr>
          </a:p>
          <a:p>
            <a:pPr algn="just">
              <a:lnSpc>
                <a:spcPct val="100000"/>
              </a:lnSpc>
            </a:pPr>
            <a:r>
              <a:rPr lang="en-US" sz="1600" dirty="0">
                <a:latin typeface="Calibri"/>
                <a:ea typeface="+mn-lt"/>
                <a:cs typeface="+mn-lt"/>
              </a:rPr>
              <a:t>Knowledge engineering is a network based approach in which IP (internet protocol) address, network address along with some set of defined rules are considered for the email classification. The approach has shown promising results but it is very time consuming. The maintenance and task of updating rules is not convenient for all users. On the other hand, machine learning approach does not involve any set of rules and is efficient than knowledge engineering approach. </a:t>
            </a:r>
          </a:p>
          <a:p>
            <a:pPr algn="just">
              <a:lnSpc>
                <a:spcPct val="100000"/>
              </a:lnSpc>
            </a:pPr>
            <a:r>
              <a:rPr lang="en-US" sz="1600" dirty="0">
                <a:latin typeface="Calibri"/>
                <a:ea typeface="+mn-lt"/>
                <a:cs typeface="+mn-lt"/>
              </a:rPr>
              <a:t>The classification algorithm classifies the email based on the content and other attributes. </a:t>
            </a:r>
            <a:endParaRPr lang="en-US" sz="1600">
              <a:latin typeface="Calibri"/>
              <a:cs typeface="Calibri"/>
            </a:endParaRPr>
          </a:p>
          <a:p>
            <a:pPr algn="just">
              <a:lnSpc>
                <a:spcPct val="100000"/>
              </a:lnSpc>
            </a:pPr>
            <a:endParaRPr lang="en-US" sz="1600" dirty="0">
              <a:latin typeface="Calibri"/>
            </a:endParaRPr>
          </a:p>
        </p:txBody>
      </p:sp>
    </p:spTree>
    <p:extLst>
      <p:ext uri="{BB962C8B-B14F-4D97-AF65-F5344CB8AC3E}">
        <p14:creationId xmlns:p14="http://schemas.microsoft.com/office/powerpoint/2010/main" val="403480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C51-8334-524C-97AA-5307550C98C4}"/>
              </a:ext>
            </a:extLst>
          </p:cNvPr>
          <p:cNvSpPr>
            <a:spLocks noGrp="1"/>
          </p:cNvSpPr>
          <p:nvPr>
            <p:ph type="title"/>
          </p:nvPr>
        </p:nvSpPr>
        <p:spPr/>
        <p:txBody>
          <a:bodyPr>
            <a:normAutofit/>
          </a:bodyPr>
          <a:lstStyle/>
          <a:p>
            <a:r>
              <a:rPr lang="en-US" sz="6600" b="1">
                <a:latin typeface="Calibri"/>
                <a:ea typeface="+mj-lt"/>
                <a:cs typeface="+mj-lt"/>
              </a:rPr>
              <a:t>PROBLEM STATEMENT</a:t>
            </a:r>
            <a:endParaRPr lang="en-US" sz="6600">
              <a:latin typeface="Calibri"/>
            </a:endParaRPr>
          </a:p>
        </p:txBody>
      </p:sp>
      <p:graphicFrame>
        <p:nvGraphicFramePr>
          <p:cNvPr id="14" name="Content Placeholder 2">
            <a:extLst>
              <a:ext uri="{FF2B5EF4-FFF2-40B4-BE49-F238E27FC236}">
                <a16:creationId xmlns:a16="http://schemas.microsoft.com/office/drawing/2014/main" id="{003103AF-C298-6285-CB61-9A7F37E406DF}"/>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2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8FB4-9786-A88F-9051-91183A1E9678}"/>
              </a:ext>
            </a:extLst>
          </p:cNvPr>
          <p:cNvSpPr>
            <a:spLocks noGrp="1"/>
          </p:cNvSpPr>
          <p:nvPr>
            <p:ph type="title"/>
          </p:nvPr>
        </p:nvSpPr>
        <p:spPr>
          <a:xfrm>
            <a:off x="635000" y="640823"/>
            <a:ext cx="3418659" cy="5583148"/>
          </a:xfrm>
        </p:spPr>
        <p:txBody>
          <a:bodyPr anchor="ctr">
            <a:normAutofit/>
          </a:bodyPr>
          <a:lstStyle/>
          <a:p>
            <a:r>
              <a:rPr lang="en-US" sz="4200" b="1">
                <a:latin typeface="Calibri"/>
                <a:cs typeface="Calibri"/>
              </a:rPr>
              <a:t>Data Pre Processing</a:t>
            </a:r>
            <a:endParaRPr lang="en-US" sz="4200">
              <a:ea typeface="+mj-lt"/>
              <a:cs typeface="+mj-lt"/>
            </a:endParaRPr>
          </a:p>
        </p:txBody>
      </p:sp>
      <p:graphicFrame>
        <p:nvGraphicFramePr>
          <p:cNvPr id="7" name="Content Placeholder 2">
            <a:extLst>
              <a:ext uri="{FF2B5EF4-FFF2-40B4-BE49-F238E27FC236}">
                <a16:creationId xmlns:a16="http://schemas.microsoft.com/office/drawing/2014/main" id="{AB452636-87F1-7B3F-82D6-7A3D6647FADA}"/>
              </a:ext>
            </a:extLst>
          </p:cNvPr>
          <p:cNvGraphicFramePr>
            <a:graphicFrameLocks noGrp="1"/>
          </p:cNvGraphicFramePr>
          <p:nvPr>
            <p:ph idx="1"/>
            <p:extLst>
              <p:ext uri="{D42A27DB-BD31-4B8C-83A1-F6EECF244321}">
                <p14:modId xmlns:p14="http://schemas.microsoft.com/office/powerpoint/2010/main" val="1831577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70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629-1E90-DCD6-479A-6FED2683C9C0}"/>
              </a:ext>
            </a:extLst>
          </p:cNvPr>
          <p:cNvSpPr>
            <a:spLocks noGrp="1"/>
          </p:cNvSpPr>
          <p:nvPr>
            <p:ph type="title"/>
          </p:nvPr>
        </p:nvSpPr>
        <p:spPr/>
        <p:txBody>
          <a:bodyPr/>
          <a:lstStyle/>
          <a:p>
            <a:r>
              <a:rPr lang="en-US" b="1" dirty="0">
                <a:latin typeface="Calibri"/>
                <a:cs typeface="Calibri"/>
              </a:rPr>
              <a:t>Word Cloud </a:t>
            </a:r>
            <a:endParaRPr lang="en-US" dirty="0">
              <a:ea typeface="+mj-lt"/>
              <a:cs typeface="+mj-lt"/>
            </a:endParaRPr>
          </a:p>
        </p:txBody>
      </p:sp>
      <p:graphicFrame>
        <p:nvGraphicFramePr>
          <p:cNvPr id="15" name="Content Placeholder 2">
            <a:extLst>
              <a:ext uri="{FF2B5EF4-FFF2-40B4-BE49-F238E27FC236}">
                <a16:creationId xmlns:a16="http://schemas.microsoft.com/office/drawing/2014/main" id="{12306F5B-974A-9296-EE90-925341C84F53}"/>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9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EF1-2D66-7A20-06F3-136BB5C5BFF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Text Mining Library used</a:t>
            </a:r>
          </a:p>
        </p:txBody>
      </p:sp>
      <p:pic>
        <p:nvPicPr>
          <p:cNvPr id="4" name="Picture 4">
            <a:extLst>
              <a:ext uri="{FF2B5EF4-FFF2-40B4-BE49-F238E27FC236}">
                <a16:creationId xmlns:a16="http://schemas.microsoft.com/office/drawing/2014/main" id="{05F6AB01-3655-65E7-C61B-0C7B9AA22786}"/>
              </a:ext>
            </a:extLst>
          </p:cNvPr>
          <p:cNvPicPr>
            <a:picLocks noGrp="1" noChangeAspect="1"/>
          </p:cNvPicPr>
          <p:nvPr>
            <p:ph idx="1"/>
          </p:nvPr>
        </p:nvPicPr>
        <p:blipFill>
          <a:blip r:embed="rId2"/>
          <a:stretch>
            <a:fillRect/>
          </a:stretch>
        </p:blipFill>
        <p:spPr>
          <a:xfrm>
            <a:off x="2929871" y="3468791"/>
            <a:ext cx="4092295" cy="1265030"/>
          </a:xfrm>
          <a:prstGeom prst="rect">
            <a:avLst/>
          </a:prstGeom>
        </p:spPr>
      </p:pic>
    </p:spTree>
    <p:extLst>
      <p:ext uri="{BB962C8B-B14F-4D97-AF65-F5344CB8AC3E}">
        <p14:creationId xmlns:p14="http://schemas.microsoft.com/office/powerpoint/2010/main" val="316736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0B01D89-8F28-A57A-475F-2552E89CD8C3}"/>
              </a:ext>
            </a:extLst>
          </p:cNvPr>
          <p:cNvPicPr>
            <a:picLocks noChangeAspect="1"/>
          </p:cNvPicPr>
          <p:nvPr/>
        </p:nvPicPr>
        <p:blipFill>
          <a:blip r:embed="rId2"/>
          <a:stretch>
            <a:fillRect/>
          </a:stretch>
        </p:blipFill>
        <p:spPr>
          <a:xfrm>
            <a:off x="-212501" y="-4390"/>
            <a:ext cx="12402353" cy="6866779"/>
          </a:xfrm>
          <a:prstGeom prst="rect">
            <a:avLst/>
          </a:prstGeom>
        </p:spPr>
      </p:pic>
    </p:spTree>
    <p:extLst>
      <p:ext uri="{BB962C8B-B14F-4D97-AF65-F5344CB8AC3E}">
        <p14:creationId xmlns:p14="http://schemas.microsoft.com/office/powerpoint/2010/main" val="347216149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TotalTime>
  <Words>680</Words>
  <Application>Microsoft Office PowerPoint</Application>
  <PresentationFormat>Widescreen</PresentationFormat>
  <Paragraphs>48</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RetrospectVTI</vt:lpstr>
      <vt:lpstr>Facet</vt:lpstr>
      <vt:lpstr> Email Spam Classifier</vt:lpstr>
      <vt:lpstr>SUBMITTED BY G.CHANDRA MOULI</vt:lpstr>
      <vt:lpstr>Introduction</vt:lpstr>
      <vt:lpstr>Introduction</vt:lpstr>
      <vt:lpstr>PROBLEM STATEMENT</vt:lpstr>
      <vt:lpstr>Data Pre Processing</vt:lpstr>
      <vt:lpstr>Word Cloud </vt:lpstr>
      <vt:lpstr>Text Mining Library used</vt:lpstr>
      <vt:lpstr>PowerPoint Presentation</vt:lpstr>
      <vt:lpstr>PowerPoint Presentation</vt:lpstr>
      <vt:lpstr>Machine Learning Model Building</vt:lpstr>
      <vt:lpstr>Logistics Regression</vt:lpstr>
      <vt:lpstr>Random Forest classifier</vt:lpstr>
      <vt:lpstr>MultinomialNB Classifier</vt:lpstr>
      <vt:lpstr>BernoulliNB Classifier</vt:lpstr>
      <vt:lpstr>ExtraTrees Classifier</vt:lpstr>
      <vt:lpstr>AdaBoost Classifier</vt:lpstr>
      <vt:lpstr>Support Vector Machine Classifier</vt:lpstr>
      <vt:lpstr>Cross Validation Score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Gurdhati Chandramouli</cp:lastModifiedBy>
  <cp:revision>301</cp:revision>
  <dcterms:created xsi:type="dcterms:W3CDTF">2022-11-22T03:26:16Z</dcterms:created>
  <dcterms:modified xsi:type="dcterms:W3CDTF">2022-11-27T19:23:22Z</dcterms:modified>
</cp:coreProperties>
</file>