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6" r:id="rId18"/>
    <p:sldId id="275" r:id="rId19"/>
    <p:sldId id="274" r:id="rId20"/>
    <p:sldId id="278" r:id="rId21"/>
    <p:sldId id="280" r:id="rId22"/>
    <p:sldId id="281" r:id="rId23"/>
    <p:sldId id="282" r:id="rId24"/>
    <p:sldId id="283" r:id="rId25"/>
    <p:sldId id="284" r:id="rId26"/>
    <p:sldId id="285" r:id="rId27"/>
    <p:sldId id="286" r:id="rId28"/>
    <p:sldId id="287" r:id="rId29"/>
    <p:sldId id="291" r:id="rId30"/>
    <p:sldId id="288" r:id="rId31"/>
    <p:sldId id="290"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79" d="100"/>
          <a:sy n="79"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27-09-2022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4">
                <a:lumMod val="40000"/>
                <a:lumOff val="60000"/>
              </a:schemeClr>
            </a:gs>
            <a:gs pos="100000">
              <a:schemeClr val="accent6">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27-09-2022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40.png" /><Relationship Id="rId4" Type="http://schemas.openxmlformats.org/officeDocument/2006/relationships/image" Target="../media/image39.png"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4318000" y="5428033"/>
            <a:ext cx="6985540" cy="4524315"/>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IN" sz="3200" b="1" dirty="0">
                <a:solidFill>
                  <a:schemeClr val="accent6">
                    <a:lumMod val="50000"/>
                  </a:schemeClr>
                </a:solidFill>
                <a:latin typeface="Bookman Old Style" panose="02050604050505020204" pitchFamily="18" charset="0"/>
              </a:rPr>
              <a:t> G.CHANDRA MOULI</a:t>
            </a:r>
          </a:p>
          <a:p>
            <a:endParaRPr lang="en-IN" sz="3200" b="1" dirty="0">
              <a:solidFill>
                <a:schemeClr val="accent6">
                  <a:lumMod val="50000"/>
                </a:schemeClr>
              </a:solidFill>
              <a:latin typeface="Bookman Old Style" panose="02050604050505020204" pitchFamily="18" charset="0"/>
            </a:endParaRPr>
          </a:p>
          <a:p>
            <a:endParaRPr lang="en-IN" sz="3200" b="1" dirty="0">
              <a:solidFill>
                <a:schemeClr val="accent6">
                  <a:lumMod val="50000"/>
                </a:schemeClr>
              </a:solidFill>
              <a:latin typeface="Bookman Old Style" panose="02050604050505020204" pitchFamily="18" charset="0"/>
            </a:endParaRPr>
          </a:p>
          <a:p>
            <a:endParaRPr lang="en-IN" sz="3200" b="1" dirty="0">
              <a:solidFill>
                <a:schemeClr val="accent6">
                  <a:lumMod val="50000"/>
                </a:schemeClr>
              </a:solidFill>
              <a:latin typeface="Bookman Old Style" panose="02050604050505020204" pitchFamily="18" charset="0"/>
            </a:endParaRPr>
          </a:p>
          <a:p>
            <a:endParaRPr lang="en-IN" sz="3200" b="1" dirty="0">
              <a:solidFill>
                <a:schemeClr val="accent6">
                  <a:lumMod val="50000"/>
                </a:schemeClr>
              </a:solidFill>
              <a:latin typeface="Bookman Old Style" panose="02050604050505020204" pitchFamily="18" charset="0"/>
            </a:endParaRPr>
          </a:p>
          <a:p>
            <a:endParaRPr lang="en-IN" sz="3200" b="1" dirty="0">
              <a:solidFill>
                <a:schemeClr val="accent6">
                  <a:lumMod val="50000"/>
                </a:schemeClr>
              </a:solidFill>
              <a:latin typeface="Bookman Old Style" panose="02050604050505020204" pitchFamily="18" charset="0"/>
            </a:endParaRPr>
          </a:p>
          <a:p>
            <a:endParaRPr lang="en-IN" sz="3200" b="1" dirty="0">
              <a:solidFill>
                <a:schemeClr val="accent6">
                  <a:lumMod val="50000"/>
                </a:schemeClr>
              </a:solidFill>
              <a:latin typeface="Bookman Old Style" panose="02050604050505020204" pitchFamily="18" charset="0"/>
            </a:endParaRPr>
          </a:p>
          <a:p>
            <a:endParaRPr lang="en-IN" sz="3200" b="1" dirty="0">
              <a:solidFill>
                <a:schemeClr val="accent6">
                  <a:lumMod val="50000"/>
                </a:schemeClr>
              </a:solidFill>
              <a:latin typeface="Bookman Old Style" panose="02050604050505020204" pitchFamily="18" charset="0"/>
            </a:endParaRPr>
          </a:p>
          <a:p>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9" y="557589"/>
            <a:ext cx="7163421" cy="3779848"/>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9" y="42672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2" y="584775"/>
            <a:ext cx="7224386" cy="3795089"/>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32" y="437986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1" y="584775"/>
            <a:ext cx="7117697" cy="3756986"/>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01"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4" y="622773"/>
            <a:ext cx="7056732" cy="3726503"/>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4" y="4349276"/>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1" y="553998"/>
            <a:ext cx="7193903" cy="3924640"/>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1" y="4478638"/>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8" y="601846"/>
            <a:ext cx="7201524" cy="3787468"/>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8" y="438931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116" y="2065118"/>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529481" y="5018361"/>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6" y="648161"/>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06"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5" y="979297"/>
            <a:ext cx="6640285" cy="56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3794</Words>
  <Application>Microsoft Office PowerPoint</Application>
  <PresentationFormat>Widescreen</PresentationFormat>
  <Paragraphs>170</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Gurdhati Chandramouli</cp:lastModifiedBy>
  <cp:revision>116</cp:revision>
  <dcterms:created xsi:type="dcterms:W3CDTF">2021-10-24T08:35:25Z</dcterms:created>
  <dcterms:modified xsi:type="dcterms:W3CDTF">2022-09-27T10:55:29Z</dcterms:modified>
</cp:coreProperties>
</file>