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57" r:id="rId3"/>
    <p:sldId id="260" r:id="rId4"/>
    <p:sldId id="269" r:id="rId5"/>
    <p:sldId id="259" r:id="rId6"/>
    <p:sldId id="261" r:id="rId7"/>
    <p:sldId id="263" r:id="rId8"/>
    <p:sldId id="264" r:id="rId9"/>
    <p:sldId id="265" r:id="rId10"/>
    <p:sldId id="270" r:id="rId11"/>
    <p:sldId id="277" r:id="rId12"/>
    <p:sldId id="266" r:id="rId13"/>
    <p:sldId id="267"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94792-D781-4FE1-9027-A80F318D4057}" v="29" dt="2022-08-16T17:58:40.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7"/>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en-DE" smtClean="0"/>
              <a:t>08/16/2022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en-DE" smtClean="0"/>
              <a:t>‹#›</a:t>
            </a:fld>
            <a:endParaRPr lang="en-DE"/>
          </a:p>
        </p:txBody>
      </p:sp>
    </p:spTree>
    <p:extLst>
      <p:ext uri="{BB962C8B-B14F-4D97-AF65-F5344CB8AC3E}">
        <p14:creationId xmlns:p14="http://schemas.microsoft.com/office/powerpoint/2010/main"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BE6E83B-9E7F-7A4D-A855-E07A62F35052}"/>
              </a:ext>
            </a:extLst>
          </p:cNvPr>
          <p:cNvSpPr>
            <a:spLocks noGrp="1"/>
          </p:cNvSpPr>
          <p:nvPr>
            <p:ph type="dt" sz="half" idx="10"/>
          </p:nvPr>
        </p:nvSpPr>
        <p:spPr/>
        <p:txBody>
          <a:bodyPr/>
          <a:lstStyle/>
          <a:p>
            <a:fld id="{5994AF7B-94A0-E548-A244-0B9C656972CE}" type="datetime1">
              <a:rPr lang="de-DE" smtClean="0"/>
              <a:t>16.08.2022</a:t>
            </a:fld>
            <a:endParaRPr lang="en-DE"/>
          </a:p>
        </p:txBody>
      </p:sp>
      <p:sp>
        <p:nvSpPr>
          <p:cNvPr id="5" name="Footer Placeholder 4">
            <a:extLst>
              <a:ext uri="{FF2B5EF4-FFF2-40B4-BE49-F238E27FC236}">
                <a16:creationId xmlns:a16="http://schemas.microsoft.com/office/drawing/2014/main" id="{A9C9F99C-430E-9045-A294-E4F2A9DE86A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3F44D1AA-BC6E-CB47-B308-3249F07C7696}"/>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335-8B9B-6341-839E-B4835DD30D2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0288D3-16A3-A641-90EE-537F7B421485}"/>
              </a:ext>
            </a:extLst>
          </p:cNvPr>
          <p:cNvSpPr>
            <a:spLocks noGrp="1"/>
          </p:cNvSpPr>
          <p:nvPr>
            <p:ph type="dt" sz="half" idx="10"/>
          </p:nvPr>
        </p:nvSpPr>
        <p:spPr/>
        <p:txBody>
          <a:bodyPr/>
          <a:lstStyle/>
          <a:p>
            <a:fld id="{01665522-3C38-194A-8991-81D7D73B02D0}" type="datetime1">
              <a:rPr lang="de-DE" smtClean="0"/>
              <a:t>16.08.2022</a:t>
            </a:fld>
            <a:endParaRPr lang="en-DE"/>
          </a:p>
        </p:txBody>
      </p:sp>
      <p:sp>
        <p:nvSpPr>
          <p:cNvPr id="5" name="Footer Placeholder 4">
            <a:extLst>
              <a:ext uri="{FF2B5EF4-FFF2-40B4-BE49-F238E27FC236}">
                <a16:creationId xmlns:a16="http://schemas.microsoft.com/office/drawing/2014/main" id="{D97A595A-8498-B74A-95BB-5A21ABF35EC3}"/>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D9F98512-6EEE-4946-85F2-EBED9518DA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2141B-CFAE-6247-8A5F-5AA1DA9586B3}"/>
              </a:ext>
            </a:extLst>
          </p:cNvPr>
          <p:cNvSpPr>
            <a:spLocks noGrp="1"/>
          </p:cNvSpPr>
          <p:nvPr>
            <p:ph type="dt" sz="half" idx="10"/>
          </p:nvPr>
        </p:nvSpPr>
        <p:spPr/>
        <p:txBody>
          <a:bodyPr/>
          <a:lstStyle/>
          <a:p>
            <a:fld id="{0456EC07-0C32-DE48-B77A-335EB189892C}" type="datetime1">
              <a:rPr lang="de-DE" smtClean="0"/>
              <a:t>16.08.2022</a:t>
            </a:fld>
            <a:endParaRPr lang="en-DE"/>
          </a:p>
        </p:txBody>
      </p:sp>
      <p:sp>
        <p:nvSpPr>
          <p:cNvPr id="5" name="Footer Placeholder 4">
            <a:extLst>
              <a:ext uri="{FF2B5EF4-FFF2-40B4-BE49-F238E27FC236}">
                <a16:creationId xmlns:a16="http://schemas.microsoft.com/office/drawing/2014/main" id="{8E2C8815-DC69-3848-8CE9-D2923C747CD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C171A054-D704-AB46-8E5A-B45ADAABFB2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BAA-B554-F841-8B50-A1E467ABF4A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A4DE0DE-7F64-CC49-B875-BB969396095A}"/>
              </a:ext>
            </a:extLst>
          </p:cNvPr>
          <p:cNvSpPr>
            <a:spLocks noGrp="1"/>
          </p:cNvSpPr>
          <p:nvPr>
            <p:ph type="dt" sz="half" idx="10"/>
          </p:nvPr>
        </p:nvSpPr>
        <p:spPr/>
        <p:txBody>
          <a:bodyPr/>
          <a:lstStyle/>
          <a:p>
            <a:fld id="{D3270FB9-728C-3043-8F82-28EC9EC7BA19}" type="datetime1">
              <a:rPr lang="de-DE" smtClean="0"/>
              <a:t>16.08.2022</a:t>
            </a:fld>
            <a:endParaRPr lang="en-DE"/>
          </a:p>
        </p:txBody>
      </p:sp>
      <p:sp>
        <p:nvSpPr>
          <p:cNvPr id="5" name="Footer Placeholder 4">
            <a:extLst>
              <a:ext uri="{FF2B5EF4-FFF2-40B4-BE49-F238E27FC236}">
                <a16:creationId xmlns:a16="http://schemas.microsoft.com/office/drawing/2014/main" id="{E6D841A3-3C68-BD46-AC59-A009119955D5}"/>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111774E4-2308-CD40-99F3-F12FAEBF7F1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BF8A5-29B1-D44F-A8D4-3DB3518C354F}"/>
              </a:ext>
            </a:extLst>
          </p:cNvPr>
          <p:cNvSpPr>
            <a:spLocks noGrp="1"/>
          </p:cNvSpPr>
          <p:nvPr>
            <p:ph type="dt" sz="half" idx="10"/>
          </p:nvPr>
        </p:nvSpPr>
        <p:spPr/>
        <p:txBody>
          <a:bodyPr/>
          <a:lstStyle/>
          <a:p>
            <a:fld id="{6E8EA85B-6499-5046-84DA-6B3E4AE6F843}" type="datetime1">
              <a:rPr lang="de-DE" smtClean="0"/>
              <a:t>16.08.2022</a:t>
            </a:fld>
            <a:endParaRPr lang="en-DE"/>
          </a:p>
        </p:txBody>
      </p:sp>
      <p:sp>
        <p:nvSpPr>
          <p:cNvPr id="5" name="Footer Placeholder 4">
            <a:extLst>
              <a:ext uri="{FF2B5EF4-FFF2-40B4-BE49-F238E27FC236}">
                <a16:creationId xmlns:a16="http://schemas.microsoft.com/office/drawing/2014/main" id="{8A67A3B9-681C-A445-9208-AC102615276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2624A101-21FE-F041-BB43-612682E5931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569-1346-2A44-BF4D-29C04AEC37C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1585722-12B2-C74D-97C3-195053FEB3D8}"/>
              </a:ext>
            </a:extLst>
          </p:cNvPr>
          <p:cNvSpPr>
            <a:spLocks noGrp="1"/>
          </p:cNvSpPr>
          <p:nvPr>
            <p:ph type="dt" sz="half" idx="10"/>
          </p:nvPr>
        </p:nvSpPr>
        <p:spPr/>
        <p:txBody>
          <a:bodyPr/>
          <a:lstStyle/>
          <a:p>
            <a:fld id="{7BE31FEB-5E5C-9F44-B03F-269A3422501E}" type="datetime1">
              <a:rPr lang="de-DE" smtClean="0"/>
              <a:t>16.08.2022</a:t>
            </a:fld>
            <a:endParaRPr lang="en-DE"/>
          </a:p>
        </p:txBody>
      </p:sp>
      <p:sp>
        <p:nvSpPr>
          <p:cNvPr id="6" name="Footer Placeholder 5">
            <a:extLst>
              <a:ext uri="{FF2B5EF4-FFF2-40B4-BE49-F238E27FC236}">
                <a16:creationId xmlns:a16="http://schemas.microsoft.com/office/drawing/2014/main" id="{DD25AE4B-1BC2-7645-B601-4B914272F10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AB326568-581E-7B45-9B18-422D40192372}"/>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9CF84B47-E046-EA43-9032-22DE09EF8D86}"/>
              </a:ext>
            </a:extLst>
          </p:cNvPr>
          <p:cNvSpPr>
            <a:spLocks noGrp="1"/>
          </p:cNvSpPr>
          <p:nvPr>
            <p:ph type="dt" sz="half" idx="10"/>
          </p:nvPr>
        </p:nvSpPr>
        <p:spPr/>
        <p:txBody>
          <a:bodyPr/>
          <a:lstStyle/>
          <a:p>
            <a:fld id="{58D5E4A5-FBEF-BF45-8FC6-3682E54C9EDF}" type="datetime1">
              <a:rPr lang="de-DE" smtClean="0"/>
              <a:t>16.08.2022</a:t>
            </a:fld>
            <a:endParaRPr lang="en-DE"/>
          </a:p>
        </p:txBody>
      </p:sp>
      <p:sp>
        <p:nvSpPr>
          <p:cNvPr id="8" name="Footer Placeholder 7">
            <a:extLst>
              <a:ext uri="{FF2B5EF4-FFF2-40B4-BE49-F238E27FC236}">
                <a16:creationId xmlns:a16="http://schemas.microsoft.com/office/drawing/2014/main" id="{6A068E0B-9BAF-1D43-BE45-2FF31E9B5499}"/>
              </a:ext>
            </a:extLst>
          </p:cNvPr>
          <p:cNvSpPr>
            <a:spLocks noGrp="1"/>
          </p:cNvSpPr>
          <p:nvPr>
            <p:ph type="ftr" sz="quarter" idx="11"/>
          </p:nvPr>
        </p:nvSpPr>
        <p:spPr/>
        <p:txBody>
          <a:bodyPr/>
          <a:lstStyle/>
          <a:p>
            <a:r>
              <a:rPr lang="en-GB"/>
              <a:t>Customer Retention</a:t>
            </a:r>
            <a:endParaRPr lang="en-DE"/>
          </a:p>
        </p:txBody>
      </p:sp>
      <p:sp>
        <p:nvSpPr>
          <p:cNvPr id="9" name="Slide Number Placeholder 8">
            <a:extLst>
              <a:ext uri="{FF2B5EF4-FFF2-40B4-BE49-F238E27FC236}">
                <a16:creationId xmlns:a16="http://schemas.microsoft.com/office/drawing/2014/main" id="{CF67EC66-809F-7C46-91C6-6194B07596AC}"/>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1EC8-DCD3-2346-BDE9-211288713DD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6EC90CC-C9DD-1641-BF2E-F099445DB80C}"/>
              </a:ext>
            </a:extLst>
          </p:cNvPr>
          <p:cNvSpPr>
            <a:spLocks noGrp="1"/>
          </p:cNvSpPr>
          <p:nvPr>
            <p:ph type="dt" sz="half" idx="10"/>
          </p:nvPr>
        </p:nvSpPr>
        <p:spPr/>
        <p:txBody>
          <a:bodyPr/>
          <a:lstStyle/>
          <a:p>
            <a:fld id="{632B9768-CD98-554E-A36B-A6E9FB50E557}" type="datetime1">
              <a:rPr lang="de-DE" smtClean="0"/>
              <a:t>16.08.2022</a:t>
            </a:fld>
            <a:endParaRPr lang="en-DE"/>
          </a:p>
        </p:txBody>
      </p:sp>
      <p:sp>
        <p:nvSpPr>
          <p:cNvPr id="4" name="Footer Placeholder 3">
            <a:extLst>
              <a:ext uri="{FF2B5EF4-FFF2-40B4-BE49-F238E27FC236}">
                <a16:creationId xmlns:a16="http://schemas.microsoft.com/office/drawing/2014/main" id="{FBEC0931-1F77-374B-86A3-70B8FC1384EF}"/>
              </a:ext>
            </a:extLst>
          </p:cNvPr>
          <p:cNvSpPr>
            <a:spLocks noGrp="1"/>
          </p:cNvSpPr>
          <p:nvPr>
            <p:ph type="ftr" sz="quarter" idx="11"/>
          </p:nvPr>
        </p:nvSpPr>
        <p:spPr/>
        <p:txBody>
          <a:bodyPr/>
          <a:lstStyle/>
          <a:p>
            <a:r>
              <a:rPr lang="en-GB"/>
              <a:t>Customer Retention</a:t>
            </a:r>
            <a:endParaRPr lang="en-DE"/>
          </a:p>
        </p:txBody>
      </p:sp>
      <p:sp>
        <p:nvSpPr>
          <p:cNvPr id="5" name="Slide Number Placeholder 4">
            <a:extLst>
              <a:ext uri="{FF2B5EF4-FFF2-40B4-BE49-F238E27FC236}">
                <a16:creationId xmlns:a16="http://schemas.microsoft.com/office/drawing/2014/main" id="{71670F99-21FC-9046-89E6-B044D51C1CF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F820D-7EAA-F049-B91A-14D504A67B25}"/>
              </a:ext>
            </a:extLst>
          </p:cNvPr>
          <p:cNvSpPr>
            <a:spLocks noGrp="1"/>
          </p:cNvSpPr>
          <p:nvPr>
            <p:ph type="dt" sz="half" idx="10"/>
          </p:nvPr>
        </p:nvSpPr>
        <p:spPr/>
        <p:txBody>
          <a:bodyPr/>
          <a:lstStyle/>
          <a:p>
            <a:fld id="{44ED3B1C-A262-8C44-AB3A-2561430ABBE1}" type="datetime1">
              <a:rPr lang="de-DE" smtClean="0"/>
              <a:t>16.08.2022</a:t>
            </a:fld>
            <a:endParaRPr lang="en-DE"/>
          </a:p>
        </p:txBody>
      </p:sp>
      <p:sp>
        <p:nvSpPr>
          <p:cNvPr id="3" name="Footer Placeholder 2">
            <a:extLst>
              <a:ext uri="{FF2B5EF4-FFF2-40B4-BE49-F238E27FC236}">
                <a16:creationId xmlns:a16="http://schemas.microsoft.com/office/drawing/2014/main" id="{897EE311-9A37-4B4A-855A-9604D49B747C}"/>
              </a:ext>
            </a:extLst>
          </p:cNvPr>
          <p:cNvSpPr>
            <a:spLocks noGrp="1"/>
          </p:cNvSpPr>
          <p:nvPr>
            <p:ph type="ftr" sz="quarter" idx="11"/>
          </p:nvPr>
        </p:nvSpPr>
        <p:spPr/>
        <p:txBody>
          <a:bodyPr/>
          <a:lstStyle/>
          <a:p>
            <a:r>
              <a:rPr lang="en-GB"/>
              <a:t>Customer Retention</a:t>
            </a:r>
            <a:endParaRPr lang="en-DE"/>
          </a:p>
        </p:txBody>
      </p:sp>
      <p:sp>
        <p:nvSpPr>
          <p:cNvPr id="4" name="Slide Number Placeholder 3">
            <a:extLst>
              <a:ext uri="{FF2B5EF4-FFF2-40B4-BE49-F238E27FC236}">
                <a16:creationId xmlns:a16="http://schemas.microsoft.com/office/drawing/2014/main" id="{F15067FA-B934-F745-A21B-D90D47BC68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268FF2-9861-AA4D-934E-9ADF5CCFF1DE}"/>
              </a:ext>
            </a:extLst>
          </p:cNvPr>
          <p:cNvSpPr>
            <a:spLocks noGrp="1"/>
          </p:cNvSpPr>
          <p:nvPr>
            <p:ph type="dt" sz="half" idx="10"/>
          </p:nvPr>
        </p:nvSpPr>
        <p:spPr/>
        <p:txBody>
          <a:bodyPr/>
          <a:lstStyle/>
          <a:p>
            <a:fld id="{CEE206DE-5352-A349-94DB-8724A06CEBFB}" type="datetime1">
              <a:rPr lang="de-DE" smtClean="0"/>
              <a:t>16.08.2022</a:t>
            </a:fld>
            <a:endParaRPr lang="en-DE"/>
          </a:p>
        </p:txBody>
      </p:sp>
      <p:sp>
        <p:nvSpPr>
          <p:cNvPr id="6" name="Footer Placeholder 5">
            <a:extLst>
              <a:ext uri="{FF2B5EF4-FFF2-40B4-BE49-F238E27FC236}">
                <a16:creationId xmlns:a16="http://schemas.microsoft.com/office/drawing/2014/main" id="{D217546E-31D6-5D4D-8499-59AF3994CA62}"/>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D33B32B-9E71-D049-BAE1-80BEC3C0693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19E60-C547-F147-AB2B-10EA56DF90DD}"/>
              </a:ext>
            </a:extLst>
          </p:cNvPr>
          <p:cNvSpPr>
            <a:spLocks noGrp="1"/>
          </p:cNvSpPr>
          <p:nvPr>
            <p:ph type="dt" sz="half" idx="10"/>
          </p:nvPr>
        </p:nvSpPr>
        <p:spPr/>
        <p:txBody>
          <a:bodyPr/>
          <a:lstStyle/>
          <a:p>
            <a:fld id="{3A9D7824-DB02-7048-B0D8-A496446F8ABD}" type="datetime1">
              <a:rPr lang="de-DE" smtClean="0"/>
              <a:t>16.08.2022</a:t>
            </a:fld>
            <a:endParaRPr lang="en-DE"/>
          </a:p>
        </p:txBody>
      </p:sp>
      <p:sp>
        <p:nvSpPr>
          <p:cNvPr id="6" name="Footer Placeholder 5">
            <a:extLst>
              <a:ext uri="{FF2B5EF4-FFF2-40B4-BE49-F238E27FC236}">
                <a16:creationId xmlns:a16="http://schemas.microsoft.com/office/drawing/2014/main" id="{750B4312-3985-9A42-93B8-8D1180EF282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5E4FEFC-1DB0-4840-80C1-1799EBE837F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t>16.08.2022</a:t>
            </a:fld>
            <a:endParaRPr lang="en-DE"/>
          </a:p>
        </p:txBody>
      </p:sp>
      <p:sp>
        <p:nvSpPr>
          <p:cNvPr id="5" name="Footer Placeholder 4">
            <a:extLst>
              <a:ext uri="{FF2B5EF4-FFF2-40B4-BE49-F238E27FC236}">
                <a16:creationId xmlns:a16="http://schemas.microsoft.com/office/drawing/2014/main"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en-DE"/>
          </a:p>
        </p:txBody>
      </p:sp>
      <p:sp>
        <p:nvSpPr>
          <p:cNvPr id="6" name="Slide Number Placeholder 5">
            <a:extLst>
              <a:ext uri="{FF2B5EF4-FFF2-40B4-BE49-F238E27FC236}">
                <a16:creationId xmlns:a16="http://schemas.microsoft.com/office/drawing/2014/main"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en-DE" smtClean="0"/>
              <a:t>‹#›</a:t>
            </a:fld>
            <a:endParaRPr lang="en-DE"/>
          </a:p>
        </p:txBody>
      </p:sp>
    </p:spTree>
    <p:extLst>
      <p:ext uri="{BB962C8B-B14F-4D97-AF65-F5344CB8AC3E}">
        <p14:creationId xmlns:p14="http://schemas.microsoft.com/office/powerpoint/2010/main"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28" name="Picture 4"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4F00FA-F202-DA47-AB96-DFA2323C4FB9}"/>
              </a:ext>
            </a:extLst>
          </p:cNvPr>
          <p:cNvSpPr txBox="1"/>
          <p:nvPr/>
        </p:nvSpPr>
        <p:spPr>
          <a:xfrm>
            <a:off x="2046515" y="742612"/>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en-DE"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D9C031-89E8-FC41-A85C-75D4A44036D4}"/>
              </a:ext>
            </a:extLst>
          </p:cNvPr>
          <p:cNvSpPr txBox="1"/>
          <p:nvPr/>
        </p:nvSpPr>
        <p:spPr>
          <a:xfrm>
            <a:off x="8145625" y="6051605"/>
            <a:ext cx="3850846" cy="369332"/>
          </a:xfrm>
          <a:prstGeom prst="rect">
            <a:avLst/>
          </a:prstGeom>
          <a:noFill/>
        </p:spPr>
        <p:txBody>
          <a:bodyPr wrap="square" lIns="91440" tIns="45720" rIns="91440" bIns="45720" rtlCol="0" anchor="t">
            <a:spAutoFit/>
          </a:bodyPr>
          <a:lstStyle/>
          <a:p>
            <a:pPr algn="r"/>
            <a:r>
              <a:rPr lang="en-DE" b="1"/>
              <a:t>Presented By:  G.CHANDRAMOULI</a:t>
            </a:r>
          </a:p>
        </p:txBody>
      </p:sp>
      <p:pic>
        <p:nvPicPr>
          <p:cNvPr id="1026" name="Picture 2" descr="7 Customer Retention Strategies That Really Work | Qminder">
            <a:extLst>
              <a:ext uri="{FF2B5EF4-FFF2-40B4-BE49-F238E27FC236}">
                <a16:creationId xmlns:a16="http://schemas.microsoft.com/office/drawing/2014/main" id="{7B6D509A-C724-47A2-94FD-1C0911D3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2090794"/>
            <a:ext cx="10077061" cy="34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16.08.2022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10</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4129314" y="1220378"/>
            <a:ext cx="3933371" cy="4688114"/>
          </a:xfrm>
          <a:prstGeom prst="rect">
            <a:avLst/>
          </a:prstGeom>
        </p:spPr>
      </p:pic>
      <p:sp>
        <p:nvSpPr>
          <p:cNvPr id="11" name="Text Placeholder 3">
            <a:extLst>
              <a:ext uri="{FF2B5EF4-FFF2-40B4-BE49-F238E27FC236}">
                <a16:creationId xmlns:a16="http://schemas.microsoft.com/office/drawing/2014/main" id="{AA59916F-B450-D545-B671-6363B5FD68C1}"/>
              </a:ext>
            </a:extLst>
          </p:cNvPr>
          <p:cNvSpPr txBox="1">
            <a:spLocks/>
          </p:cNvSpPr>
          <p:nvPr/>
        </p:nvSpPr>
        <p:spPr>
          <a:xfrm>
            <a:off x="8248262" y="1455576"/>
            <a:ext cx="3629607" cy="25830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1CEF3-F3B9-0C4B-BA2F-3838395FA92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35434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16.08.2022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11</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EACBA5-9537-6843-8241-CA99DE2D0D08}"/>
              </a:ext>
            </a:extLst>
          </p:cNvPr>
          <p:cNvSpPr txBox="1"/>
          <p:nvPr/>
        </p:nvSpPr>
        <p:spPr>
          <a:xfrm>
            <a:off x="803246" y="870857"/>
            <a:ext cx="2377014"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Multivariate Analysis</a:t>
            </a:r>
          </a:p>
        </p:txBody>
      </p:sp>
      <p:sp>
        <p:nvSpPr>
          <p:cNvPr id="10" name="Text Placeholder 3">
            <a:extLst>
              <a:ext uri="{FF2B5EF4-FFF2-40B4-BE49-F238E27FC236}">
                <a16:creationId xmlns:a16="http://schemas.microsoft.com/office/drawing/2014/main" id="{88C06805-008C-9540-90BB-816F9BE9439D}"/>
              </a:ext>
            </a:extLst>
          </p:cNvPr>
          <p:cNvSpPr txBox="1">
            <a:spLocks/>
          </p:cNvSpPr>
          <p:nvPr/>
        </p:nvSpPr>
        <p:spPr>
          <a:xfrm>
            <a:off x="6913983" y="1240189"/>
            <a:ext cx="394684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768861-5169-E24A-ACE6-4F64B47522B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4" name="Content Placeholder 13">
            <a:extLst>
              <a:ext uri="{FF2B5EF4-FFF2-40B4-BE49-F238E27FC236}">
                <a16:creationId xmlns:a16="http://schemas.microsoft.com/office/drawing/2014/main" id="{F5FF3655-7CBD-4929-8B5E-1B4D435147EB}"/>
              </a:ext>
            </a:extLst>
          </p:cNvPr>
          <p:cNvPicPr>
            <a:picLocks noGrp="1" noChangeAspect="1"/>
          </p:cNvPicPr>
          <p:nvPr>
            <p:ph idx="1"/>
          </p:nvPr>
        </p:nvPicPr>
        <p:blipFill>
          <a:blip r:embed="rId3"/>
          <a:stretch>
            <a:fillRect/>
          </a:stretch>
        </p:blipFill>
        <p:spPr>
          <a:xfrm>
            <a:off x="838200" y="1371181"/>
            <a:ext cx="10515599" cy="4684386"/>
          </a:xfrm>
        </p:spPr>
      </p:pic>
    </p:spTree>
    <p:extLst>
      <p:ext uri="{BB962C8B-B14F-4D97-AF65-F5344CB8AC3E}">
        <p14:creationId xmlns:p14="http://schemas.microsoft.com/office/powerpoint/2010/main" val="312598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B3E658C-4659-9B4D-BB2B-9FB3867C3133}"/>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1B79C21F-7614-1F4F-8B58-ACFE0A20C7EC}"/>
              </a:ext>
            </a:extLst>
          </p:cNvPr>
          <p:cNvSpPr>
            <a:spLocks noGrp="1"/>
          </p:cNvSpPr>
          <p:nvPr>
            <p:ph type="dt" sz="half" idx="10"/>
          </p:nvPr>
        </p:nvSpPr>
        <p:spPr/>
        <p:txBody>
          <a:bodyPr/>
          <a:lstStyle/>
          <a:p>
            <a:fld id="{087AB486-3618-C342-A2EB-4926D90A9835}" type="datetime1">
              <a:rPr lang="de-DE" smtClean="0"/>
              <a:t>16.08.2022</a:t>
            </a:fld>
            <a:endParaRPr lang="en-DE"/>
          </a:p>
        </p:txBody>
      </p:sp>
      <p:sp>
        <p:nvSpPr>
          <p:cNvPr id="7" name="Slide Number Placeholder 6">
            <a:extLst>
              <a:ext uri="{FF2B5EF4-FFF2-40B4-BE49-F238E27FC236}">
                <a16:creationId xmlns:a16="http://schemas.microsoft.com/office/drawing/2014/main" id="{75F07A5E-4A7E-2E46-A1F0-7458F73931DF}"/>
              </a:ext>
            </a:extLst>
          </p:cNvPr>
          <p:cNvSpPr>
            <a:spLocks noGrp="1"/>
          </p:cNvSpPr>
          <p:nvPr>
            <p:ph type="sldNum" sz="quarter" idx="12"/>
          </p:nvPr>
        </p:nvSpPr>
        <p:spPr/>
        <p:txBody>
          <a:bodyPr/>
          <a:lstStyle/>
          <a:p>
            <a:fld id="{1FB8E29A-1401-044C-95B1-DB98FE7EA958}" type="slidenum">
              <a:rPr lang="en-DE" smtClean="0"/>
              <a:t>12</a:t>
            </a:fld>
            <a:endParaRPr lang="en-DE"/>
          </a:p>
        </p:txBody>
      </p:sp>
      <p:cxnSp>
        <p:nvCxnSpPr>
          <p:cNvPr id="8" name="Straight Connector 7">
            <a:extLst>
              <a:ext uri="{FF2B5EF4-FFF2-40B4-BE49-F238E27FC236}">
                <a16:creationId xmlns:a16="http://schemas.microsoft.com/office/drawing/2014/main"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E68558-4863-784F-93E5-3C680D604346}"/>
              </a:ext>
            </a:extLst>
          </p:cNvPr>
          <p:cNvSpPr txBox="1"/>
          <p:nvPr/>
        </p:nvSpPr>
        <p:spPr>
          <a:xfrm>
            <a:off x="838200" y="269966"/>
            <a:ext cx="1818126"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51141360-FAEE-E741-ACF0-87878985C5B2}"/>
              </a:ext>
            </a:extLst>
          </p:cNvPr>
          <p:cNvSpPr/>
          <p:nvPr/>
        </p:nvSpPr>
        <p:spPr>
          <a:xfrm>
            <a:off x="838200" y="1062515"/>
            <a:ext cx="10413274" cy="5262979"/>
          </a:xfrm>
          <a:prstGeom prst="rect">
            <a:avLst/>
          </a:prstGeom>
        </p:spPr>
        <p:txBody>
          <a:bodyPr wrap="square">
            <a:sp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i="0" dirty="0">
                <a:solidFill>
                  <a:srgbClr val="000000"/>
                </a:solidFill>
                <a:effectLst/>
                <a:latin typeface="Times New Roman" panose="02020603050405020304" pitchFamily="18" charset="0"/>
                <a:cs typeface="Times New Roman" panose="02020603050405020304" pitchFamily="18" charset="0"/>
              </a:rPr>
              <a:t>Amazon is </a:t>
            </a:r>
            <a:r>
              <a:rPr lang="en-US" sz="1400" i="0" dirty="0" err="1">
                <a:solidFill>
                  <a:srgbClr val="000000"/>
                </a:solidFill>
                <a:effectLst/>
                <a:latin typeface="Times New Roman" panose="02020603050405020304" pitchFamily="18" charset="0"/>
                <a:cs typeface="Times New Roman" panose="02020603050405020304" pitchFamily="18" charset="0"/>
              </a:rPr>
              <a:t>recoomeded</a:t>
            </a:r>
            <a:r>
              <a:rPr lang="en-US" sz="1400" i="0" dirty="0">
                <a:solidFill>
                  <a:srgbClr val="000000"/>
                </a:solidFill>
                <a:effectLst/>
                <a:latin typeface="Times New Roman" panose="02020603050405020304" pitchFamily="18" charset="0"/>
                <a:cs typeface="Times New Roman" panose="02020603050405020304" pitchFamily="18" charset="0"/>
              </a:rPr>
              <a:t> by 81.4% of </a:t>
            </a:r>
            <a:r>
              <a:rPr lang="en-US" sz="1400" i="0" dirty="0" err="1">
                <a:solidFill>
                  <a:srgbClr val="000000"/>
                </a:solidFill>
                <a:effectLst/>
                <a:latin typeface="Times New Roman" panose="02020603050405020304" pitchFamily="18" charset="0"/>
                <a:cs typeface="Times New Roman" panose="02020603050405020304" pitchFamily="18" charset="0"/>
              </a:rPr>
              <a:t>of</a:t>
            </a:r>
            <a:r>
              <a:rPr lang="en-US" sz="1400" i="0" dirty="0">
                <a:solidFill>
                  <a:srgbClr val="000000"/>
                </a:solidFill>
                <a:effectLst/>
                <a:latin typeface="Times New Roman" panose="02020603050405020304" pitchFamily="18" charset="0"/>
                <a:cs typeface="Times New Roman" panose="02020603050405020304" pitchFamily="18" charset="0"/>
              </a:rPr>
              <a:t>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Snapdeal is recommended by 4.1%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Flipkart is </a:t>
            </a:r>
            <a:r>
              <a:rPr lang="en-US" sz="1400" i="0" dirty="0" err="1">
                <a:solidFill>
                  <a:srgbClr val="000000"/>
                </a:solidFill>
                <a:effectLst/>
                <a:latin typeface="Times New Roman" panose="02020603050405020304" pitchFamily="18" charset="0"/>
                <a:cs typeface="Times New Roman" panose="02020603050405020304" pitchFamily="18" charset="0"/>
              </a:rPr>
              <a:t>recommed</a:t>
            </a:r>
            <a:r>
              <a:rPr lang="en-US" sz="1400" i="0" dirty="0">
                <a:solidFill>
                  <a:srgbClr val="000000"/>
                </a:solidFill>
                <a:effectLst/>
                <a:latin typeface="Times New Roman" panose="02020603050405020304" pitchFamily="18" charset="0"/>
                <a:cs typeface="Times New Roman" panose="02020603050405020304" pitchFamily="18" charset="0"/>
              </a:rPr>
              <a:t> by 47.2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Myntra is recommended by 28%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Paytm is </a:t>
            </a:r>
            <a:r>
              <a:rPr lang="en-US" sz="1400" i="0" dirty="0" err="1">
                <a:solidFill>
                  <a:srgbClr val="000000"/>
                </a:solidFill>
                <a:effectLst/>
                <a:latin typeface="Times New Roman" panose="02020603050405020304" pitchFamily="18" charset="0"/>
                <a:cs typeface="Times New Roman" panose="02020603050405020304" pitchFamily="18" charset="0"/>
              </a:rPr>
              <a:t>recommeded</a:t>
            </a:r>
            <a:r>
              <a:rPr lang="en-US" sz="1400" i="0" dirty="0">
                <a:solidFill>
                  <a:srgbClr val="000000"/>
                </a:solidFill>
                <a:effectLst/>
                <a:latin typeface="Times New Roman" panose="02020603050405020304" pitchFamily="18" charset="0"/>
                <a:cs typeface="Times New Roman" panose="02020603050405020304" pitchFamily="18" charset="0"/>
              </a:rPr>
              <a:t> by 16% of the customers.</a:t>
            </a:r>
          </a:p>
          <a:p>
            <a:pPr algn="l"/>
            <a:endParaRPr lang="en-US" sz="1400" b="0" i="0" dirty="0">
              <a:solidFill>
                <a:srgbClr val="000000"/>
              </a:solidFill>
              <a:effectLst/>
              <a:latin typeface="Helvetica Neue"/>
            </a:endParaRPr>
          </a:p>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840BB333-F87D-E949-BEC0-CFAC5204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FFA6504-B6F8-584F-BDE7-55478EC0D92F}"/>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6D8533E9-BF1C-1344-81A1-E31E47A48698}"/>
              </a:ext>
            </a:extLst>
          </p:cNvPr>
          <p:cNvSpPr>
            <a:spLocks noGrp="1"/>
          </p:cNvSpPr>
          <p:nvPr>
            <p:ph type="dt" sz="half" idx="10"/>
          </p:nvPr>
        </p:nvSpPr>
        <p:spPr/>
        <p:txBody>
          <a:bodyPr/>
          <a:lstStyle/>
          <a:p>
            <a:fld id="{EECADE58-FA5B-4948-B4D7-717908639A97}" type="datetime1">
              <a:rPr lang="de-DE" smtClean="0"/>
              <a:t>16.08.2022</a:t>
            </a:fld>
            <a:endParaRPr lang="en-DE"/>
          </a:p>
        </p:txBody>
      </p:sp>
      <p:sp>
        <p:nvSpPr>
          <p:cNvPr id="7" name="Slide Number Placeholder 6">
            <a:extLst>
              <a:ext uri="{FF2B5EF4-FFF2-40B4-BE49-F238E27FC236}">
                <a16:creationId xmlns:a16="http://schemas.microsoft.com/office/drawing/2014/main" id="{C3297B15-A8C7-6443-B8BA-7E8157D58FB0}"/>
              </a:ext>
            </a:extLst>
          </p:cNvPr>
          <p:cNvSpPr>
            <a:spLocks noGrp="1"/>
          </p:cNvSpPr>
          <p:nvPr>
            <p:ph type="sldNum" sz="quarter" idx="12"/>
          </p:nvPr>
        </p:nvSpPr>
        <p:spPr/>
        <p:txBody>
          <a:bodyPr/>
          <a:lstStyle/>
          <a:p>
            <a:fld id="{1FB8E29A-1401-044C-95B1-DB98FE7EA958}" type="slidenum">
              <a:rPr lang="en-DE" smtClean="0"/>
              <a:t>13</a:t>
            </a:fld>
            <a:endParaRPr lang="en-DE"/>
          </a:p>
        </p:txBody>
      </p:sp>
      <p:cxnSp>
        <p:nvCxnSpPr>
          <p:cNvPr id="8" name="Straight Connector 7">
            <a:extLst>
              <a:ext uri="{FF2B5EF4-FFF2-40B4-BE49-F238E27FC236}">
                <a16:creationId xmlns:a16="http://schemas.microsoft.com/office/drawing/2014/main" id="{A8E47E08-BA61-AC4C-A71C-3E92619242B5}"/>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Business Thank-You Letter Examples">
            <a:extLst>
              <a:ext uri="{FF2B5EF4-FFF2-40B4-BE49-F238E27FC236}">
                <a16:creationId xmlns:a16="http://schemas.microsoft.com/office/drawing/2014/main" id="{9D12F29E-7412-449A-B5ED-B16AF8898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551" y="1600401"/>
            <a:ext cx="4232849" cy="31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5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F25FAB49-D834-564E-8FB9-3E7DD4EAAF8A}"/>
              </a:ext>
            </a:extLst>
          </p:cNvPr>
          <p:cNvSpPr>
            <a:spLocks noGrp="1"/>
          </p:cNvSpPr>
          <p:nvPr>
            <p:ph type="ftr" sz="quarter" idx="11"/>
          </p:nvPr>
        </p:nvSpPr>
        <p:spPr/>
        <p:txBody>
          <a:bodyPr/>
          <a:lstStyle/>
          <a:p>
            <a:r>
              <a:rPr lang="en-GB"/>
              <a:t>Customer Retention</a:t>
            </a:r>
            <a:endParaRPr lang="en-DE"/>
          </a:p>
        </p:txBody>
      </p:sp>
      <p:sp>
        <p:nvSpPr>
          <p:cNvPr id="9" name="Date Placeholder 8">
            <a:extLst>
              <a:ext uri="{FF2B5EF4-FFF2-40B4-BE49-F238E27FC236}">
                <a16:creationId xmlns:a16="http://schemas.microsoft.com/office/drawing/2014/main" id="{2CA33174-C07C-1044-B63F-4F1077E7435F}"/>
              </a:ext>
            </a:extLst>
          </p:cNvPr>
          <p:cNvSpPr>
            <a:spLocks noGrp="1"/>
          </p:cNvSpPr>
          <p:nvPr>
            <p:ph type="dt" sz="half" idx="10"/>
          </p:nvPr>
        </p:nvSpPr>
        <p:spPr/>
        <p:txBody>
          <a:bodyPr/>
          <a:lstStyle/>
          <a:p>
            <a:fld id="{79C0617F-2208-7D4B-A2AE-2EF707A8E228}" type="datetime1">
              <a:rPr lang="de-DE" smtClean="0"/>
              <a:t>16.08.2022</a:t>
            </a:fld>
            <a:endParaRPr lang="en-DE"/>
          </a:p>
        </p:txBody>
      </p:sp>
      <p:sp>
        <p:nvSpPr>
          <p:cNvPr id="10" name="Slide Number Placeholder 9">
            <a:extLst>
              <a:ext uri="{FF2B5EF4-FFF2-40B4-BE49-F238E27FC236}">
                <a16:creationId xmlns:a16="http://schemas.microsoft.com/office/drawing/2014/main" id="{B228805C-4F80-524A-965A-8334F6EE776A}"/>
              </a:ext>
            </a:extLst>
          </p:cNvPr>
          <p:cNvSpPr>
            <a:spLocks noGrp="1"/>
          </p:cNvSpPr>
          <p:nvPr>
            <p:ph type="sldNum" sz="quarter" idx="12"/>
          </p:nvPr>
        </p:nvSpPr>
        <p:spPr/>
        <p:txBody>
          <a:bodyPr/>
          <a:lstStyle/>
          <a:p>
            <a:fld id="{1FB8E29A-1401-044C-95B1-DB98FE7EA958}" type="slidenum">
              <a:rPr lang="en-DE" smtClean="0"/>
              <a:t>2</a:t>
            </a:fld>
            <a:endParaRPr lang="en-DE"/>
          </a:p>
        </p:txBody>
      </p:sp>
      <p:cxnSp>
        <p:nvCxnSpPr>
          <p:cNvPr id="13" name="Straight Connector 12">
            <a:extLst>
              <a:ext uri="{FF2B5EF4-FFF2-40B4-BE49-F238E27FC236}">
                <a16:creationId xmlns:a16="http://schemas.microsoft.com/office/drawing/2014/main"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id="{6FB9C1D0-374D-EC45-97F4-D40531F1956C}"/>
              </a:ext>
            </a:extLst>
          </p:cNvPr>
          <p:cNvSpPr txBox="1"/>
          <p:nvPr/>
        </p:nvSpPr>
        <p:spPr>
          <a:xfrm>
            <a:off x="838200" y="286045"/>
            <a:ext cx="1459054"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Tree>
    <p:extLst>
      <p:ext uri="{BB962C8B-B14F-4D97-AF65-F5344CB8AC3E}">
        <p14:creationId xmlns:p14="http://schemas.microsoft.com/office/powerpoint/2010/main" val="29609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FA55622-13FF-234D-A58E-D313E19720E0}"/>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C5F455CD-8ABC-1D4E-A800-7B00AB640BA9}"/>
              </a:ext>
            </a:extLst>
          </p:cNvPr>
          <p:cNvSpPr>
            <a:spLocks noGrp="1"/>
          </p:cNvSpPr>
          <p:nvPr>
            <p:ph type="dt" sz="half" idx="10"/>
          </p:nvPr>
        </p:nvSpPr>
        <p:spPr/>
        <p:txBody>
          <a:bodyPr/>
          <a:lstStyle/>
          <a:p>
            <a:fld id="{2640FC95-E24C-4E40-8778-518D4A465A4A}" type="datetime1">
              <a:rPr lang="de-DE" smtClean="0"/>
              <a:t>16.08.2022</a:t>
            </a:fld>
            <a:endParaRPr lang="en-DE"/>
          </a:p>
        </p:txBody>
      </p:sp>
      <p:sp>
        <p:nvSpPr>
          <p:cNvPr id="7" name="Slide Number Placeholder 6">
            <a:extLst>
              <a:ext uri="{FF2B5EF4-FFF2-40B4-BE49-F238E27FC236}">
                <a16:creationId xmlns:a16="http://schemas.microsoft.com/office/drawing/2014/main" id="{760568D6-C518-EB4F-B281-81E5FCA0EA03}"/>
              </a:ext>
            </a:extLst>
          </p:cNvPr>
          <p:cNvSpPr>
            <a:spLocks noGrp="1"/>
          </p:cNvSpPr>
          <p:nvPr>
            <p:ph type="sldNum" sz="quarter" idx="12"/>
          </p:nvPr>
        </p:nvSpPr>
        <p:spPr/>
        <p:txBody>
          <a:bodyPr/>
          <a:lstStyle/>
          <a:p>
            <a:fld id="{1FB8E29A-1401-044C-95B1-DB98FE7EA958}" type="slidenum">
              <a:rPr lang="en-DE" smtClean="0"/>
              <a:t>3</a:t>
            </a:fld>
            <a:endParaRPr lang="en-DE"/>
          </a:p>
        </p:txBody>
      </p:sp>
      <p:cxnSp>
        <p:nvCxnSpPr>
          <p:cNvPr id="8" name="Straight Connector 7">
            <a:extLst>
              <a:ext uri="{FF2B5EF4-FFF2-40B4-BE49-F238E27FC236}">
                <a16:creationId xmlns:a16="http://schemas.microsoft.com/office/drawing/2014/main"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en-DE" sz="1600" dirty="0">
                <a:latin typeface="Times New Roman" panose="02020603050405020304" pitchFamily="18" charset="0"/>
                <a:cs typeface="Times New Roman" panose="02020603050405020304" pitchFamily="18" charset="0"/>
              </a:rPr>
              <a:t>Q: What is Customer Retention?</a:t>
            </a:r>
          </a:p>
          <a:p>
            <a:pPr algn="just">
              <a:buNone/>
            </a:pPr>
            <a:endParaRPr lang="en-D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en-D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E29D6B-50A0-034C-9971-4DD1CDF61824}"/>
              </a:ext>
            </a:extLst>
          </p:cNvPr>
          <p:cNvSpPr txBox="1"/>
          <p:nvPr/>
        </p:nvSpPr>
        <p:spPr>
          <a:xfrm>
            <a:off x="838200" y="183988"/>
            <a:ext cx="51347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a:t>
            </a:r>
          </a:p>
        </p:txBody>
      </p:sp>
    </p:spTree>
    <p:extLst>
      <p:ext uri="{BB962C8B-B14F-4D97-AF65-F5344CB8AC3E}">
        <p14:creationId xmlns:p14="http://schemas.microsoft.com/office/powerpoint/2010/main"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EEF6D-7006-D848-829A-6FF22B6CA58C}"/>
              </a:ext>
            </a:extLst>
          </p:cNvPr>
          <p:cNvSpPr>
            <a:spLocks noGrp="1"/>
          </p:cNvSpPr>
          <p:nvPr>
            <p:ph type="dt" sz="half" idx="10"/>
          </p:nvPr>
        </p:nvSpPr>
        <p:spPr/>
        <p:txBody>
          <a:bodyPr/>
          <a:lstStyle/>
          <a:p>
            <a:fld id="{D3270FB9-728C-3043-8F82-28EC9EC7BA19}" type="datetime1">
              <a:rPr lang="de-DE" smtClean="0"/>
              <a:t>16.08.2022</a:t>
            </a:fld>
            <a:endParaRPr lang="en-DE"/>
          </a:p>
        </p:txBody>
      </p:sp>
      <p:sp>
        <p:nvSpPr>
          <p:cNvPr id="5" name="Footer Placeholder 4">
            <a:extLst>
              <a:ext uri="{FF2B5EF4-FFF2-40B4-BE49-F238E27FC236}">
                <a16:creationId xmlns:a16="http://schemas.microsoft.com/office/drawing/2014/main" id="{8D23692D-5FA1-1444-9086-D54AD487FED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9863E036-5C30-874F-A7A4-84D4154DE272}"/>
              </a:ext>
            </a:extLst>
          </p:cNvPr>
          <p:cNvSpPr>
            <a:spLocks noGrp="1"/>
          </p:cNvSpPr>
          <p:nvPr>
            <p:ph type="sldNum" sz="quarter" idx="12"/>
          </p:nvPr>
        </p:nvSpPr>
        <p:spPr/>
        <p:txBody>
          <a:bodyPr/>
          <a:lstStyle/>
          <a:p>
            <a:fld id="{1FB8E29A-1401-044C-95B1-DB98FE7EA958}" type="slidenum">
              <a:rPr lang="en-DE" smtClean="0"/>
              <a:t>4</a:t>
            </a:fld>
            <a:endParaRPr lang="en-DE"/>
          </a:p>
        </p:txBody>
      </p:sp>
      <p:pic>
        <p:nvPicPr>
          <p:cNvPr id="7" name="Picture 4" descr="Logo">
            <a:extLst>
              <a:ext uri="{FF2B5EF4-FFF2-40B4-BE49-F238E27FC236}">
                <a16:creationId xmlns:a16="http://schemas.microsoft.com/office/drawing/2014/main"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0207B0-9EBB-754C-9543-9F84338E4A35}"/>
              </a:ext>
            </a:extLst>
          </p:cNvPr>
          <p:cNvSpPr txBox="1"/>
          <p:nvPr/>
        </p:nvSpPr>
        <p:spPr>
          <a:xfrm>
            <a:off x="838200" y="251479"/>
            <a:ext cx="6460423"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41D030A-753F-044D-AF3B-3A4DF313D7F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A7EF01BE-A661-9143-ADD7-B8F77C74F289}"/>
              </a:ext>
            </a:extLst>
          </p:cNvPr>
          <p:cNvSpPr>
            <a:spLocks noGrp="1"/>
          </p:cNvSpPr>
          <p:nvPr>
            <p:ph type="dt" sz="half" idx="10"/>
          </p:nvPr>
        </p:nvSpPr>
        <p:spPr/>
        <p:txBody>
          <a:bodyPr/>
          <a:lstStyle/>
          <a:p>
            <a:fld id="{B9A34605-61B2-2B47-AD6A-38E06EEB3A80}" type="datetime1">
              <a:rPr lang="de-DE" smtClean="0"/>
              <a:t>16.08.2022</a:t>
            </a:fld>
            <a:endParaRPr lang="en-DE" dirty="0"/>
          </a:p>
        </p:txBody>
      </p:sp>
      <p:sp>
        <p:nvSpPr>
          <p:cNvPr id="7" name="Slide Number Placeholder 6">
            <a:extLst>
              <a:ext uri="{FF2B5EF4-FFF2-40B4-BE49-F238E27FC236}">
                <a16:creationId xmlns:a16="http://schemas.microsoft.com/office/drawing/2014/main" id="{5C9867DD-58A7-8742-8D61-2D4A70F22FAA}"/>
              </a:ext>
            </a:extLst>
          </p:cNvPr>
          <p:cNvSpPr>
            <a:spLocks noGrp="1"/>
          </p:cNvSpPr>
          <p:nvPr>
            <p:ph type="sldNum" sz="quarter" idx="12"/>
          </p:nvPr>
        </p:nvSpPr>
        <p:spPr/>
        <p:txBody>
          <a:bodyPr/>
          <a:lstStyle/>
          <a:p>
            <a:fld id="{1FB8E29A-1401-044C-95B1-DB98FE7EA958}" type="slidenum">
              <a:rPr lang="en-DE" smtClean="0"/>
              <a:t>5</a:t>
            </a:fld>
            <a:endParaRPr lang="en-DE"/>
          </a:p>
        </p:txBody>
      </p:sp>
      <p:cxnSp>
        <p:nvCxnSpPr>
          <p:cNvPr id="8" name="Straight Connector 7">
            <a:extLst>
              <a:ext uri="{FF2B5EF4-FFF2-40B4-BE49-F238E27FC236}">
                <a16:creationId xmlns:a16="http://schemas.microsoft.com/office/drawing/2014/main"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A4837C-922C-1845-900F-1DB690932198}"/>
              </a:ext>
            </a:extLst>
          </p:cNvPr>
          <p:cNvSpPr txBox="1"/>
          <p:nvPr/>
        </p:nvSpPr>
        <p:spPr>
          <a:xfrm>
            <a:off x="838200" y="251479"/>
            <a:ext cx="30524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spTree>
    <p:extLst>
      <p:ext uri="{BB962C8B-B14F-4D97-AF65-F5344CB8AC3E}">
        <p14:creationId xmlns:p14="http://schemas.microsoft.com/office/powerpoint/2010/main"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en-D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t>16.08.2022</a:t>
            </a:fld>
            <a:endParaRPr lang="en-D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87EF07C-4E34-4D43-9778-31ABC32A062E}"/>
              </a:ext>
            </a:extLst>
          </p:cNvPr>
          <p:cNvSpPr>
            <a:spLocks noGrp="1"/>
          </p:cNvSpPr>
          <p:nvPr>
            <p:ph type="sldNum" sz="quarter" idx="12"/>
          </p:nvPr>
        </p:nvSpPr>
        <p:spPr/>
        <p:txBody>
          <a:bodyPr/>
          <a:lstStyle/>
          <a:p>
            <a:fld id="{1FB8E29A-1401-044C-95B1-DB98FE7EA958}" type="slidenum">
              <a:rPr lang="en-DE" smtClean="0">
                <a:latin typeface="Times New Roman" panose="02020603050405020304" pitchFamily="18" charset="0"/>
                <a:cs typeface="Times New Roman" panose="02020603050405020304" pitchFamily="18" charset="0"/>
              </a:rPr>
              <a:t>6</a:t>
            </a:fld>
            <a:endParaRPr lang="en-D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4F07D7-E982-794A-9492-ACDCBC849547}"/>
              </a:ext>
            </a:extLst>
          </p:cNvPr>
          <p:cNvSpPr txBox="1"/>
          <p:nvPr/>
        </p:nvSpPr>
        <p:spPr>
          <a:xfrm>
            <a:off x="838200" y="216645"/>
            <a:ext cx="4260525"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Tree>
    <p:extLst>
      <p:ext uri="{BB962C8B-B14F-4D97-AF65-F5344CB8AC3E}">
        <p14:creationId xmlns:p14="http://schemas.microsoft.com/office/powerpoint/2010/main"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E3A868-88CF-A248-85D1-887149803B4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88EC0527-4C12-D144-AE90-54270EE1AEB1}"/>
              </a:ext>
            </a:extLst>
          </p:cNvPr>
          <p:cNvSpPr>
            <a:spLocks noGrp="1"/>
          </p:cNvSpPr>
          <p:nvPr>
            <p:ph type="dt" sz="half" idx="10"/>
          </p:nvPr>
        </p:nvSpPr>
        <p:spPr/>
        <p:txBody>
          <a:bodyPr/>
          <a:lstStyle/>
          <a:p>
            <a:fld id="{954DEF6B-26D1-5447-80BD-53CC88C0D12E}" type="datetime1">
              <a:rPr lang="de-DE" smtClean="0"/>
              <a:t>16.08.2022</a:t>
            </a:fld>
            <a:endParaRPr lang="en-DE"/>
          </a:p>
        </p:txBody>
      </p:sp>
      <p:sp>
        <p:nvSpPr>
          <p:cNvPr id="7" name="Slide Number Placeholder 6">
            <a:extLst>
              <a:ext uri="{FF2B5EF4-FFF2-40B4-BE49-F238E27FC236}">
                <a16:creationId xmlns:a16="http://schemas.microsoft.com/office/drawing/2014/main" id="{B788893F-642D-7A48-9177-185E0302719E}"/>
              </a:ext>
            </a:extLst>
          </p:cNvPr>
          <p:cNvSpPr>
            <a:spLocks noGrp="1"/>
          </p:cNvSpPr>
          <p:nvPr>
            <p:ph type="sldNum" sz="quarter" idx="12"/>
          </p:nvPr>
        </p:nvSpPr>
        <p:spPr/>
        <p:txBody>
          <a:bodyPr/>
          <a:lstStyle/>
          <a:p>
            <a:fld id="{1FB8E29A-1401-044C-95B1-DB98FE7EA958}" type="slidenum">
              <a:rPr lang="en-DE" smtClean="0"/>
              <a:t>7</a:t>
            </a:fld>
            <a:endParaRPr lang="en-DE"/>
          </a:p>
        </p:txBody>
      </p:sp>
      <p:cxnSp>
        <p:nvCxnSpPr>
          <p:cNvPr id="8" name="Straight Connector 7">
            <a:extLst>
              <a:ext uri="{FF2B5EF4-FFF2-40B4-BE49-F238E27FC236}">
                <a16:creationId xmlns:a16="http://schemas.microsoft.com/office/drawing/2014/main"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en-DE" sz="2800" dirty="0">
                <a:latin typeface="Times New Roman" panose="02020603050405020304" pitchFamily="18" charset="0"/>
                <a:cs typeface="Times New Roman" panose="02020603050405020304" pitchFamily="18" charset="0"/>
              </a:rPr>
              <a:t>3.Exploratory Data Analysis </a:t>
            </a:r>
          </a:p>
        </p:txBody>
      </p:sp>
      <p:sp>
        <p:nvSpPr>
          <p:cNvPr id="19" name="Text Placeholder 3">
            <a:extLst>
              <a:ext uri="{FF2B5EF4-FFF2-40B4-BE49-F238E27FC236}">
                <a16:creationId xmlns:a16="http://schemas.microsoft.com/office/drawing/2014/main" id="{EA0EF1DF-AD8C-D643-8178-E9C5616A3216}"/>
              </a:ext>
            </a:extLst>
          </p:cNvPr>
          <p:cNvSpPr txBox="1">
            <a:spLocks/>
          </p:cNvSpPr>
          <p:nvPr/>
        </p:nvSpPr>
        <p:spPr>
          <a:xfrm>
            <a:off x="7858241" y="1538151"/>
            <a:ext cx="4247917"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i="0" dirty="0">
                <a:solidFill>
                  <a:srgbClr val="000000"/>
                </a:solidFill>
                <a:effectLst/>
                <a:latin typeface="Times New Roman" panose="02020603050405020304" pitchFamily="18" charset="0"/>
                <a:cs typeface="Times New Roman" panose="02020603050405020304" pitchFamily="18" charset="0"/>
              </a:rPr>
              <a:t>Majority, 181 of the customers are Female whereas Male are 88.</a:t>
            </a:r>
            <a:endParaRPr lang="en-US" sz="1400" dirty="0">
              <a:latin typeface="Times New Roman" panose="02020603050405020304" pitchFamily="18" charset="0"/>
              <a:cs typeface="Times New Roman" panose="02020603050405020304" pitchFamily="18" charset="0"/>
            </a:endParaRPr>
          </a:p>
          <a:p>
            <a:pPr algn="just"/>
            <a:r>
              <a:rPr lang="en-US" sz="1400" i="0" dirty="0">
                <a:solidFill>
                  <a:srgbClr val="000000"/>
                </a:solidFill>
                <a:effectLst/>
                <a:latin typeface="Helvetica Neue"/>
              </a:rPr>
              <a:t>Majority, 81 of the customers are from age group 31-40 years.</a:t>
            </a:r>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id="{180B5FEC-8D9F-6D4E-81F4-0BAA10B30B4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74867" y="1097830"/>
            <a:ext cx="3496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4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E8E9222-F3C2-5D4F-ACE1-A1E85762001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26FE5301-D978-8741-A325-361246192078}"/>
              </a:ext>
            </a:extLst>
          </p:cNvPr>
          <p:cNvSpPr>
            <a:spLocks noGrp="1"/>
          </p:cNvSpPr>
          <p:nvPr>
            <p:ph type="dt" sz="half" idx="10"/>
          </p:nvPr>
        </p:nvSpPr>
        <p:spPr/>
        <p:txBody>
          <a:bodyPr/>
          <a:lstStyle/>
          <a:p>
            <a:fld id="{2013D84D-2B2B-B143-B01F-873F29AE1665}" type="datetime1">
              <a:rPr lang="de-DE" smtClean="0"/>
              <a:t>16.08.2022</a:t>
            </a:fld>
            <a:endParaRPr lang="en-DE"/>
          </a:p>
        </p:txBody>
      </p:sp>
      <p:sp>
        <p:nvSpPr>
          <p:cNvPr id="7" name="Slide Number Placeholder 6">
            <a:extLst>
              <a:ext uri="{FF2B5EF4-FFF2-40B4-BE49-F238E27FC236}">
                <a16:creationId xmlns:a16="http://schemas.microsoft.com/office/drawing/2014/main" id="{88B9FBC1-AB40-394C-87F1-827959B22EFE}"/>
              </a:ext>
            </a:extLst>
          </p:cNvPr>
          <p:cNvSpPr>
            <a:spLocks noGrp="1"/>
          </p:cNvSpPr>
          <p:nvPr>
            <p:ph type="sldNum" sz="quarter" idx="12"/>
          </p:nvPr>
        </p:nvSpPr>
        <p:spPr/>
        <p:txBody>
          <a:bodyPr/>
          <a:lstStyle/>
          <a:p>
            <a:fld id="{1FB8E29A-1401-044C-95B1-DB98FE7EA958}" type="slidenum">
              <a:rPr lang="en-DE" smtClean="0"/>
              <a:t>8</a:t>
            </a:fld>
            <a:endParaRPr lang="en-DE"/>
          </a:p>
        </p:txBody>
      </p:sp>
      <p:cxnSp>
        <p:nvCxnSpPr>
          <p:cNvPr id="8" name="Straight Connector 7">
            <a:extLst>
              <a:ext uri="{FF2B5EF4-FFF2-40B4-BE49-F238E27FC236}">
                <a16:creationId xmlns:a16="http://schemas.microsoft.com/office/drawing/2014/main"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BE6F5F07-8D3B-2443-B3C8-CBF8CD4DDAB0}"/>
              </a:ext>
            </a:extLst>
          </p:cNvPr>
          <p:cNvSpPr txBox="1">
            <a:spLocks/>
          </p:cNvSpPr>
          <p:nvPr/>
        </p:nvSpPr>
        <p:spPr>
          <a:xfrm>
            <a:off x="7675123" y="1098731"/>
            <a:ext cx="4289898"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7A2A15-6222-DC4E-A59A-4EC8EAC735A9}"/>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812260"/>
            <a:ext cx="374560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5605" y="812260"/>
            <a:ext cx="38117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16.08.2022</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9</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1304" y="952137"/>
            <a:ext cx="3873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BCA8CFDE-0A5A-644C-97AA-5C3629C4DA04}"/>
              </a:ext>
            </a:extLst>
          </p:cNvPr>
          <p:cNvSpPr txBox="1">
            <a:spLocks/>
          </p:cNvSpPr>
          <p:nvPr/>
        </p:nvSpPr>
        <p:spPr>
          <a:xfrm>
            <a:off x="7655667" y="952137"/>
            <a:ext cx="41148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E32E12-C14F-7B46-B80D-DC437A1B18C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20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1327</Words>
  <Application>Microsoft Office PowerPoint</Application>
  <PresentationFormat>Widescreen</PresentationFormat>
  <Paragraphs>107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3.Exploratory Data Analysis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mohammedayyub2000@gmail.com</cp:lastModifiedBy>
  <cp:revision>9</cp:revision>
  <dcterms:created xsi:type="dcterms:W3CDTF">2021-09-15T20:55:50Z</dcterms:created>
  <dcterms:modified xsi:type="dcterms:W3CDTF">2022-08-16T17:59:30Z</dcterms:modified>
</cp:coreProperties>
</file>