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5" r:id="rId17"/>
    <p:sldId id="390" r:id="rId18"/>
    <p:sldId id="391" r:id="rId19"/>
    <p:sldId id="392" r:id="rId20"/>
    <p:sldId id="393" r:id="rId21"/>
    <p:sldId id="394" r:id="rId22"/>
    <p:sldId id="396" r:id="rId23"/>
    <p:sldId id="397" r:id="rId24"/>
    <p:sldId id="398" r:id="rId25"/>
    <p:sldId id="399" r:id="rId26"/>
    <p:sldId id="400" r:id="rId27"/>
    <p:sldId id="401" r:id="rId28"/>
    <p:sldId id="402" r:id="rId29"/>
    <p:sldId id="403" r:id="rId30"/>
    <p:sldId id="404" r:id="rId31"/>
    <p:sldId id="4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Data Cleaning</a:t>
          </a:r>
        </a:p>
      </dsp:txBody>
      <dsp:txXfrm>
        <a:off x="4543" y="114682"/>
        <a:ext cx="2065693" cy="668459"/>
      </dsp:txXfrm>
    </dsp:sp>
    <dsp:sp modelId="{9D677988-374B-4BBA-B73C-8BE59201B4AA}">
      <dsp:nvSpPr>
        <dsp:cNvPr id="0" name=""/>
        <dsp:cNvSpPr/>
      </dsp:nvSpPr>
      <dsp:spPr>
        <a:xfrm>
          <a:off x="4276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43644"/>
        <a:ext cx="1944689" cy="3134071"/>
      </dsp:txXfrm>
    </dsp:sp>
    <dsp:sp modelId="{51EA4E37-9197-43C9-9502-961CC2F00719}">
      <dsp:nvSpPr>
        <dsp:cNvPr id="0" name=""/>
        <dsp:cNvSpPr/>
      </dsp:nvSpPr>
      <dsp:spPr>
        <a:xfrm>
          <a:off x="2383388"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294623"/>
        <a:ext cx="509592" cy="308578"/>
      </dsp:txXfrm>
    </dsp:sp>
    <dsp:sp modelId="{6BB0ABCB-2373-47ED-9774-278F8EE9E9B2}">
      <dsp:nvSpPr>
        <dsp:cNvPr id="0" name=""/>
        <dsp:cNvSpPr/>
      </dsp:nvSpPr>
      <dsp:spPr>
        <a:xfrm>
          <a:off x="33228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Exploratory Data Analysis</a:t>
          </a:r>
        </a:p>
      </dsp:txBody>
      <dsp:txXfrm>
        <a:off x="3322843" y="114682"/>
        <a:ext cx="2065693" cy="668459"/>
      </dsp:txXfrm>
    </dsp:sp>
    <dsp:sp modelId="{93C83A52-6E6B-41FD-9424-D118FD751CED}">
      <dsp:nvSpPr>
        <dsp:cNvPr id="0" name=""/>
        <dsp:cNvSpPr/>
      </dsp:nvSpPr>
      <dsp:spPr>
        <a:xfrm>
          <a:off x="37459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43644"/>
        <a:ext cx="1944689" cy="3134071"/>
      </dsp:txXfrm>
    </dsp:sp>
    <dsp:sp modelId="{A66EA167-6AD2-4AA4-A421-59E2B4561DDF}">
      <dsp:nvSpPr>
        <dsp:cNvPr id="0" name=""/>
        <dsp:cNvSpPr/>
      </dsp:nvSpPr>
      <dsp:spPr>
        <a:xfrm>
          <a:off x="5701689"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294623"/>
        <a:ext cx="509592" cy="308578"/>
      </dsp:txXfrm>
    </dsp:sp>
    <dsp:sp modelId="{3E371716-205E-4EF6-A7ED-14278F63B034}">
      <dsp:nvSpPr>
        <dsp:cNvPr id="0" name=""/>
        <dsp:cNvSpPr/>
      </dsp:nvSpPr>
      <dsp:spPr>
        <a:xfrm>
          <a:off x="6641144"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Visualization and Data Preprocessing</a:t>
          </a:r>
        </a:p>
      </dsp:txBody>
      <dsp:txXfrm>
        <a:off x="6641144" y="114682"/>
        <a:ext cx="2065693" cy="668459"/>
      </dsp:txXfrm>
    </dsp:sp>
    <dsp:sp modelId="{D91F2413-E4E3-4058-AF8C-E44208B5C14B}">
      <dsp:nvSpPr>
        <dsp:cNvPr id="0" name=""/>
        <dsp:cNvSpPr/>
      </dsp:nvSpPr>
      <dsp:spPr>
        <a:xfrm>
          <a:off x="7064238"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43644"/>
        <a:ext cx="1944689" cy="3134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4543" y="157041"/>
        <a:ext cx="2065693" cy="632117"/>
      </dsp:txXfrm>
    </dsp:sp>
    <dsp:sp modelId="{9D677988-374B-4BBA-B73C-8BE59201B4AA}">
      <dsp:nvSpPr>
        <dsp:cNvPr id="0" name=""/>
        <dsp:cNvSpPr/>
      </dsp:nvSpPr>
      <dsp:spPr>
        <a:xfrm>
          <a:off x="4276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849660"/>
        <a:ext cx="1944689" cy="3428596"/>
      </dsp:txXfrm>
    </dsp:sp>
    <dsp:sp modelId="{51EA4E37-9197-43C9-9502-961CC2F00719}">
      <dsp:nvSpPr>
        <dsp:cNvPr id="0" name=""/>
        <dsp:cNvSpPr/>
      </dsp:nvSpPr>
      <dsp:spPr>
        <a:xfrm>
          <a:off x="2383388"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318810"/>
        <a:ext cx="509592" cy="308578"/>
      </dsp:txXfrm>
    </dsp:sp>
    <dsp:sp modelId="{6BB0ABCB-2373-47ED-9774-278F8EE9E9B2}">
      <dsp:nvSpPr>
        <dsp:cNvPr id="0" name=""/>
        <dsp:cNvSpPr/>
      </dsp:nvSpPr>
      <dsp:spPr>
        <a:xfrm>
          <a:off x="33228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22843" y="157041"/>
        <a:ext cx="2065693" cy="632117"/>
      </dsp:txXfrm>
    </dsp:sp>
    <dsp:sp modelId="{93C83A52-6E6B-41FD-9424-D118FD751CED}">
      <dsp:nvSpPr>
        <dsp:cNvPr id="0" name=""/>
        <dsp:cNvSpPr/>
      </dsp:nvSpPr>
      <dsp:spPr>
        <a:xfrm>
          <a:off x="37459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849660"/>
        <a:ext cx="1944689" cy="3428596"/>
      </dsp:txXfrm>
    </dsp:sp>
    <dsp:sp modelId="{A66EA167-6AD2-4AA4-A421-59E2B4561DDF}">
      <dsp:nvSpPr>
        <dsp:cNvPr id="0" name=""/>
        <dsp:cNvSpPr/>
      </dsp:nvSpPr>
      <dsp:spPr>
        <a:xfrm>
          <a:off x="5701689"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318810"/>
        <a:ext cx="509592" cy="308578"/>
      </dsp:txXfrm>
    </dsp:sp>
    <dsp:sp modelId="{3E371716-205E-4EF6-A7ED-14278F63B034}">
      <dsp:nvSpPr>
        <dsp:cNvPr id="0" name=""/>
        <dsp:cNvSpPr/>
      </dsp:nvSpPr>
      <dsp:spPr>
        <a:xfrm>
          <a:off x="6641144"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41144" y="157041"/>
        <a:ext cx="2065693" cy="632117"/>
      </dsp:txXfrm>
    </dsp:sp>
    <dsp:sp modelId="{D91F2413-E4E3-4058-AF8C-E44208B5C14B}">
      <dsp:nvSpPr>
        <dsp:cNvPr id="0" name=""/>
        <dsp:cNvSpPr/>
      </dsp:nvSpPr>
      <dsp:spPr>
        <a:xfrm>
          <a:off x="7064238"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849660"/>
        <a:ext cx="1944689" cy="34285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09E0-2921-9000-2DC2-D9BE4FDF90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4D3D45-F7A6-D135-99EC-D11DFA6A99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6A0323-7EE5-D6AF-73CC-D17523B872DC}"/>
              </a:ext>
            </a:extLst>
          </p:cNvPr>
          <p:cNvSpPr>
            <a:spLocks noGrp="1"/>
          </p:cNvSpPr>
          <p:nvPr>
            <p:ph type="dt" sz="half" idx="10"/>
          </p:nvPr>
        </p:nvSpPr>
        <p:spPr/>
        <p:txBody>
          <a:bodyPr/>
          <a:lstStyle/>
          <a:p>
            <a:fld id="{857ECB5B-5F1E-495B-9B73-C2AAECF37B7C}" type="datetimeFigureOut">
              <a:rPr lang="en-IN" smtClean="0"/>
              <a:t>09-10-2022</a:t>
            </a:fld>
            <a:endParaRPr lang="en-IN"/>
          </a:p>
        </p:txBody>
      </p:sp>
      <p:sp>
        <p:nvSpPr>
          <p:cNvPr id="5" name="Footer Placeholder 4">
            <a:extLst>
              <a:ext uri="{FF2B5EF4-FFF2-40B4-BE49-F238E27FC236}">
                <a16:creationId xmlns:a16="http://schemas.microsoft.com/office/drawing/2014/main" id="{BF589AF4-9E77-A53C-92A3-BB126098B8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4A45E9-36D1-CA93-4965-F1D352DCCAC8}"/>
              </a:ext>
            </a:extLst>
          </p:cNvPr>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420377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A2FD-F3EE-C025-C2C5-4055DA3A69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ADB343-39C1-D048-5BF8-0CE09BD642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8E5451-DFFC-2A50-D50F-CB1B9E565250}"/>
              </a:ext>
            </a:extLst>
          </p:cNvPr>
          <p:cNvSpPr>
            <a:spLocks noGrp="1"/>
          </p:cNvSpPr>
          <p:nvPr>
            <p:ph type="dt" sz="half" idx="10"/>
          </p:nvPr>
        </p:nvSpPr>
        <p:spPr/>
        <p:txBody>
          <a:bodyPr/>
          <a:lstStyle/>
          <a:p>
            <a:fld id="{857ECB5B-5F1E-495B-9B73-C2AAECF37B7C}" type="datetimeFigureOut">
              <a:rPr lang="en-IN" smtClean="0"/>
              <a:t>09-10-2022</a:t>
            </a:fld>
            <a:endParaRPr lang="en-IN"/>
          </a:p>
        </p:txBody>
      </p:sp>
      <p:sp>
        <p:nvSpPr>
          <p:cNvPr id="5" name="Footer Placeholder 4">
            <a:extLst>
              <a:ext uri="{FF2B5EF4-FFF2-40B4-BE49-F238E27FC236}">
                <a16:creationId xmlns:a16="http://schemas.microsoft.com/office/drawing/2014/main" id="{160BE28B-E205-7228-B41B-89B1F014A8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4BA4EB-96DA-B0B0-79BC-2285639B366A}"/>
              </a:ext>
            </a:extLst>
          </p:cNvPr>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407084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EB41A8-994B-ADE5-DB25-F92451B5A1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4AB67D-39D5-3CF9-80DE-2B1AECC495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9E57F1-97A3-97F2-F169-705452C461FE}"/>
              </a:ext>
            </a:extLst>
          </p:cNvPr>
          <p:cNvSpPr>
            <a:spLocks noGrp="1"/>
          </p:cNvSpPr>
          <p:nvPr>
            <p:ph type="dt" sz="half" idx="10"/>
          </p:nvPr>
        </p:nvSpPr>
        <p:spPr/>
        <p:txBody>
          <a:bodyPr/>
          <a:lstStyle/>
          <a:p>
            <a:fld id="{857ECB5B-5F1E-495B-9B73-C2AAECF37B7C}" type="datetimeFigureOut">
              <a:rPr lang="en-IN" smtClean="0"/>
              <a:t>09-10-2022</a:t>
            </a:fld>
            <a:endParaRPr lang="en-IN"/>
          </a:p>
        </p:txBody>
      </p:sp>
      <p:sp>
        <p:nvSpPr>
          <p:cNvPr id="5" name="Footer Placeholder 4">
            <a:extLst>
              <a:ext uri="{FF2B5EF4-FFF2-40B4-BE49-F238E27FC236}">
                <a16:creationId xmlns:a16="http://schemas.microsoft.com/office/drawing/2014/main" id="{263566E4-645E-5C64-7D0A-39A9E4977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0CDEBB-2290-CCFB-60E7-1049CA6B0294}"/>
              </a:ext>
            </a:extLst>
          </p:cNvPr>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4211343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555627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618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41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106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917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21951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6598-8AE9-FF3A-631B-88EA81281F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FBCCB1-D075-0C7D-0B3C-4E78B55656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2A6A84-FD24-ECFF-7056-F28DD3249606}"/>
              </a:ext>
            </a:extLst>
          </p:cNvPr>
          <p:cNvSpPr>
            <a:spLocks noGrp="1"/>
          </p:cNvSpPr>
          <p:nvPr>
            <p:ph type="dt" sz="half" idx="10"/>
          </p:nvPr>
        </p:nvSpPr>
        <p:spPr/>
        <p:txBody>
          <a:bodyPr/>
          <a:lstStyle/>
          <a:p>
            <a:fld id="{857ECB5B-5F1E-495B-9B73-C2AAECF37B7C}" type="datetimeFigureOut">
              <a:rPr lang="en-IN" smtClean="0"/>
              <a:t>09-10-2022</a:t>
            </a:fld>
            <a:endParaRPr lang="en-IN"/>
          </a:p>
        </p:txBody>
      </p:sp>
      <p:sp>
        <p:nvSpPr>
          <p:cNvPr id="5" name="Footer Placeholder 4">
            <a:extLst>
              <a:ext uri="{FF2B5EF4-FFF2-40B4-BE49-F238E27FC236}">
                <a16:creationId xmlns:a16="http://schemas.microsoft.com/office/drawing/2014/main" id="{56302939-AACA-E32F-F2CB-995B7DF3BB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0FFE4C-F82A-DE2A-DA49-518062E78047}"/>
              </a:ext>
            </a:extLst>
          </p:cNvPr>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20303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B4EF-58A7-8019-C43E-CC3CA02449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145C25-7E1B-2ED3-9FBD-CFAC47EAE5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530E5-B00F-9995-C27C-53D1BD7BD36E}"/>
              </a:ext>
            </a:extLst>
          </p:cNvPr>
          <p:cNvSpPr>
            <a:spLocks noGrp="1"/>
          </p:cNvSpPr>
          <p:nvPr>
            <p:ph type="dt" sz="half" idx="10"/>
          </p:nvPr>
        </p:nvSpPr>
        <p:spPr/>
        <p:txBody>
          <a:bodyPr/>
          <a:lstStyle/>
          <a:p>
            <a:fld id="{857ECB5B-5F1E-495B-9B73-C2AAECF37B7C}" type="datetimeFigureOut">
              <a:rPr lang="en-IN" smtClean="0"/>
              <a:t>09-10-2022</a:t>
            </a:fld>
            <a:endParaRPr lang="en-IN"/>
          </a:p>
        </p:txBody>
      </p:sp>
      <p:sp>
        <p:nvSpPr>
          <p:cNvPr id="5" name="Footer Placeholder 4">
            <a:extLst>
              <a:ext uri="{FF2B5EF4-FFF2-40B4-BE49-F238E27FC236}">
                <a16:creationId xmlns:a16="http://schemas.microsoft.com/office/drawing/2014/main" id="{BD3CB383-0823-A289-467E-822181D71E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15C42A-8DA8-BC2F-12DA-F16C17C285C2}"/>
              </a:ext>
            </a:extLst>
          </p:cNvPr>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2856969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23300-8121-B367-DEFE-807BF29D9D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E55BA1-2566-4555-24B4-00DABD19D5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2B6849-CFE3-1FA4-6429-7DF08A3F61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227A01-5E82-4F48-F7CA-3E3310A68A3F}"/>
              </a:ext>
            </a:extLst>
          </p:cNvPr>
          <p:cNvSpPr>
            <a:spLocks noGrp="1"/>
          </p:cNvSpPr>
          <p:nvPr>
            <p:ph type="dt" sz="half" idx="10"/>
          </p:nvPr>
        </p:nvSpPr>
        <p:spPr/>
        <p:txBody>
          <a:bodyPr/>
          <a:lstStyle/>
          <a:p>
            <a:fld id="{857ECB5B-5F1E-495B-9B73-C2AAECF37B7C}" type="datetimeFigureOut">
              <a:rPr lang="en-IN" smtClean="0"/>
              <a:t>09-10-2022</a:t>
            </a:fld>
            <a:endParaRPr lang="en-IN"/>
          </a:p>
        </p:txBody>
      </p:sp>
      <p:sp>
        <p:nvSpPr>
          <p:cNvPr id="6" name="Footer Placeholder 5">
            <a:extLst>
              <a:ext uri="{FF2B5EF4-FFF2-40B4-BE49-F238E27FC236}">
                <a16:creationId xmlns:a16="http://schemas.microsoft.com/office/drawing/2014/main" id="{C3CA1887-1E2A-9C50-6F5D-A7ABD70E83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A1F4ED-05D2-9948-248E-9CB56331C0D9}"/>
              </a:ext>
            </a:extLst>
          </p:cNvPr>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1004531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C50A-DA40-FC3F-316D-CEE4F1D80B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AAB112-0479-39D0-DB5E-C1D9E3814C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232BAC-8B29-7D0D-2AAD-6A7DD2987D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01768D-AF13-3FBA-8134-FFDE0A7826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A92652-F310-95A2-8C5A-43D2D1C4FE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E372C2-4099-74B5-FE72-27D04789D04F}"/>
              </a:ext>
            </a:extLst>
          </p:cNvPr>
          <p:cNvSpPr>
            <a:spLocks noGrp="1"/>
          </p:cNvSpPr>
          <p:nvPr>
            <p:ph type="dt" sz="half" idx="10"/>
          </p:nvPr>
        </p:nvSpPr>
        <p:spPr/>
        <p:txBody>
          <a:bodyPr/>
          <a:lstStyle/>
          <a:p>
            <a:fld id="{857ECB5B-5F1E-495B-9B73-C2AAECF37B7C}" type="datetimeFigureOut">
              <a:rPr lang="en-IN" smtClean="0"/>
              <a:t>09-10-2022</a:t>
            </a:fld>
            <a:endParaRPr lang="en-IN"/>
          </a:p>
        </p:txBody>
      </p:sp>
      <p:sp>
        <p:nvSpPr>
          <p:cNvPr id="8" name="Footer Placeholder 7">
            <a:extLst>
              <a:ext uri="{FF2B5EF4-FFF2-40B4-BE49-F238E27FC236}">
                <a16:creationId xmlns:a16="http://schemas.microsoft.com/office/drawing/2014/main" id="{D6E969AB-DC0F-79AF-068F-79B7BC38F5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92875E-0D3E-DDD2-BC69-704B2067617A}"/>
              </a:ext>
            </a:extLst>
          </p:cNvPr>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2795650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8DF3-227C-9A2B-FFF5-3700C21AE4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698C6B-F125-0108-BBF8-F47B52CA3AF5}"/>
              </a:ext>
            </a:extLst>
          </p:cNvPr>
          <p:cNvSpPr>
            <a:spLocks noGrp="1"/>
          </p:cNvSpPr>
          <p:nvPr>
            <p:ph type="dt" sz="half" idx="10"/>
          </p:nvPr>
        </p:nvSpPr>
        <p:spPr/>
        <p:txBody>
          <a:bodyPr/>
          <a:lstStyle/>
          <a:p>
            <a:fld id="{857ECB5B-5F1E-495B-9B73-C2AAECF37B7C}" type="datetimeFigureOut">
              <a:rPr lang="en-IN" smtClean="0"/>
              <a:t>09-10-2022</a:t>
            </a:fld>
            <a:endParaRPr lang="en-IN"/>
          </a:p>
        </p:txBody>
      </p:sp>
      <p:sp>
        <p:nvSpPr>
          <p:cNvPr id="4" name="Footer Placeholder 3">
            <a:extLst>
              <a:ext uri="{FF2B5EF4-FFF2-40B4-BE49-F238E27FC236}">
                <a16:creationId xmlns:a16="http://schemas.microsoft.com/office/drawing/2014/main" id="{3B40639B-796E-9167-A8E3-7E4E0A7955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567BDE-8751-D6B0-BC2F-7B695ACAB8FA}"/>
              </a:ext>
            </a:extLst>
          </p:cNvPr>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954123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EBC67D-EC00-8A3D-C146-894E5FAC3C4D}"/>
              </a:ext>
            </a:extLst>
          </p:cNvPr>
          <p:cNvSpPr>
            <a:spLocks noGrp="1"/>
          </p:cNvSpPr>
          <p:nvPr>
            <p:ph type="dt" sz="half" idx="10"/>
          </p:nvPr>
        </p:nvSpPr>
        <p:spPr/>
        <p:txBody>
          <a:bodyPr/>
          <a:lstStyle/>
          <a:p>
            <a:fld id="{857ECB5B-5F1E-495B-9B73-C2AAECF37B7C}" type="datetimeFigureOut">
              <a:rPr lang="en-IN" smtClean="0"/>
              <a:t>09-10-2022</a:t>
            </a:fld>
            <a:endParaRPr lang="en-IN"/>
          </a:p>
        </p:txBody>
      </p:sp>
      <p:sp>
        <p:nvSpPr>
          <p:cNvPr id="3" name="Footer Placeholder 2">
            <a:extLst>
              <a:ext uri="{FF2B5EF4-FFF2-40B4-BE49-F238E27FC236}">
                <a16:creationId xmlns:a16="http://schemas.microsoft.com/office/drawing/2014/main" id="{2D26AF1F-F01D-C50E-4220-F5D794C48C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BD4C9E-09D6-7FC9-9EC3-EC877686BA5F}"/>
              </a:ext>
            </a:extLst>
          </p:cNvPr>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3243685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EA04D-6795-62E0-A91A-0142B3D4E0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9966D7-9354-51E4-A814-277A022716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60C917-65EA-B029-D6F3-7EE7BDC9E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BC98A-6441-4301-5AD7-6947890DEC00}"/>
              </a:ext>
            </a:extLst>
          </p:cNvPr>
          <p:cNvSpPr>
            <a:spLocks noGrp="1"/>
          </p:cNvSpPr>
          <p:nvPr>
            <p:ph type="dt" sz="half" idx="10"/>
          </p:nvPr>
        </p:nvSpPr>
        <p:spPr/>
        <p:txBody>
          <a:bodyPr/>
          <a:lstStyle/>
          <a:p>
            <a:fld id="{857ECB5B-5F1E-495B-9B73-C2AAECF37B7C}" type="datetimeFigureOut">
              <a:rPr lang="en-IN" smtClean="0"/>
              <a:t>09-10-2022</a:t>
            </a:fld>
            <a:endParaRPr lang="en-IN"/>
          </a:p>
        </p:txBody>
      </p:sp>
      <p:sp>
        <p:nvSpPr>
          <p:cNvPr id="6" name="Footer Placeholder 5">
            <a:extLst>
              <a:ext uri="{FF2B5EF4-FFF2-40B4-BE49-F238E27FC236}">
                <a16:creationId xmlns:a16="http://schemas.microsoft.com/office/drawing/2014/main" id="{3C94BE47-4190-C560-C334-F4BE9E4BD6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47D4A1-9C6B-0026-C612-274E2ED50FD4}"/>
              </a:ext>
            </a:extLst>
          </p:cNvPr>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3358178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3BEF-89A6-C564-68FD-CCB00157A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DAC0E4-D094-89E9-5F7D-CCACBCE819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8BF73C-7BC3-C69B-08D4-AA0295DDC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D5928F-6F1C-5150-9E77-742A86D03DBF}"/>
              </a:ext>
            </a:extLst>
          </p:cNvPr>
          <p:cNvSpPr>
            <a:spLocks noGrp="1"/>
          </p:cNvSpPr>
          <p:nvPr>
            <p:ph type="dt" sz="half" idx="10"/>
          </p:nvPr>
        </p:nvSpPr>
        <p:spPr/>
        <p:txBody>
          <a:bodyPr/>
          <a:lstStyle/>
          <a:p>
            <a:fld id="{857ECB5B-5F1E-495B-9B73-C2AAECF37B7C}" type="datetimeFigureOut">
              <a:rPr lang="en-IN" smtClean="0"/>
              <a:t>09-10-2022</a:t>
            </a:fld>
            <a:endParaRPr lang="en-IN"/>
          </a:p>
        </p:txBody>
      </p:sp>
      <p:sp>
        <p:nvSpPr>
          <p:cNvPr id="6" name="Footer Placeholder 5">
            <a:extLst>
              <a:ext uri="{FF2B5EF4-FFF2-40B4-BE49-F238E27FC236}">
                <a16:creationId xmlns:a16="http://schemas.microsoft.com/office/drawing/2014/main" id="{B6D58235-717B-F29F-6CCD-B29BB3FCDE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35E341-5A86-8937-4134-CD9749E06DE2}"/>
              </a:ext>
            </a:extLst>
          </p:cNvPr>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44786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D99FD2-99F9-836A-EEC3-B61B8259E6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F8A00B-A022-B366-97CE-88EC00A166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D5C742-1C7E-8CEF-A157-01CA25F6A5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ECB5B-5F1E-495B-9B73-C2AAECF37B7C}" type="datetimeFigureOut">
              <a:rPr lang="en-IN" smtClean="0"/>
              <a:t>09-10-2022</a:t>
            </a:fld>
            <a:endParaRPr lang="en-IN"/>
          </a:p>
        </p:txBody>
      </p:sp>
      <p:sp>
        <p:nvSpPr>
          <p:cNvPr id="5" name="Footer Placeholder 4">
            <a:extLst>
              <a:ext uri="{FF2B5EF4-FFF2-40B4-BE49-F238E27FC236}">
                <a16:creationId xmlns:a16="http://schemas.microsoft.com/office/drawing/2014/main" id="{07DDAEBB-E145-72D7-991B-E9E4DA4115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C067F5-E197-B23C-98CE-29033427C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B90F1-19AF-43E0-9C3A-19C5D728C1FB}" type="slidenum">
              <a:rPr lang="en-IN" smtClean="0"/>
              <a:t>‹#›</a:t>
            </a:fld>
            <a:endParaRPr lang="en-IN"/>
          </a:p>
        </p:txBody>
      </p:sp>
    </p:spTree>
    <p:extLst>
      <p:ext uri="{BB962C8B-B14F-4D97-AF65-F5344CB8AC3E}">
        <p14:creationId xmlns:p14="http://schemas.microsoft.com/office/powerpoint/2010/main" val="3812088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1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4.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15.xml" /></Relationships>
</file>

<file path=ppt/slides/_rels/slide15.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16.xml" /></Relationships>
</file>

<file path=ppt/slides/_rels/slide1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4.xml" /></Relationships>
</file>

<file path=ppt/slides/_rels/slide17.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4.xml" /></Relationships>
</file>

<file path=ppt/slides/_rels/slide18.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13.xml" /></Relationships>
</file>

<file path=ppt/slides/_rels/slide2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3.xml" /></Relationships>
</file>

<file path=ppt/slides/_rels/slide21.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4.xml" /></Relationships>
</file>

<file path=ppt/slides/_rels/slide22.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14.xml" /></Relationships>
</file>

<file path=ppt/slides/_rels/slide23.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14.xml" /></Relationships>
</file>

<file path=ppt/slides/_rels/slide24.xml.rels><?xml version="1.0" encoding="UTF-8" standalone="yes"?>
<Relationships xmlns="http://schemas.openxmlformats.org/package/2006/relationships"><Relationship Id="rId2" Type="http://schemas.openxmlformats.org/officeDocument/2006/relationships/image" Target="../media/image20.gif" /><Relationship Id="rId1" Type="http://schemas.openxmlformats.org/officeDocument/2006/relationships/slideLayout" Target="../slideLayouts/slideLayout13.xml" /></Relationships>
</file>

<file path=ppt/slides/_rels/slide25.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13.xml" /></Relationships>
</file>

<file path=ppt/slides/_rels/slide26.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3.xml" /></Relationships>
</file>

<file path=ppt/slides/_rels/slide27.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14.xml" /></Relationships>
</file>

<file path=ppt/slides/_rels/slide28.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14.xml" /></Relationships>
</file>

<file path=ppt/slides/_rels/slide29.xml.rels><?xml version="1.0" encoding="UTF-8" standalone="yes"?>
<Relationships xmlns="http://schemas.openxmlformats.org/package/2006/relationships"><Relationship Id="rId2" Type="http://schemas.openxmlformats.org/officeDocument/2006/relationships/image" Target="../media/image25.jpg" /><Relationship Id="rId1" Type="http://schemas.openxmlformats.org/officeDocument/2006/relationships/slideLayout" Target="../slideLayouts/slideLayout1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30.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13.xml" /></Relationships>
</file>

<file path=ppt/slides/_rels/slide31.xml.rels><?xml version="1.0" encoding="UTF-8" standalone="yes"?>
<Relationships xmlns="http://schemas.openxmlformats.org/package/2006/relationships"><Relationship Id="rId2" Type="http://schemas.openxmlformats.org/officeDocument/2006/relationships/image" Target="../media/image27.jpg" /><Relationship Id="rId1" Type="http://schemas.openxmlformats.org/officeDocument/2006/relationships/slideLayout" Target="../slideLayouts/slideLayout1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6.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14.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14.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 y="0"/>
            <a:ext cx="12192000" cy="6858000"/>
          </a:xfrm>
          <a:solidFill>
            <a:schemeClr val="tx2">
              <a:lumMod val="75000"/>
            </a:schemeClr>
          </a:solidFill>
          <a:ln>
            <a:solidFill>
              <a:schemeClr val="accent2">
                <a:lumMod val="40000"/>
                <a:lumOff val="60000"/>
              </a:schemeClr>
            </a:solidFill>
          </a:ln>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7203226" y="5427361"/>
            <a:ext cx="4179375" cy="964107"/>
          </a:xfrm>
        </p:spPr>
        <p:txBody>
          <a:bodyPr>
            <a:normAutofit/>
          </a:bodyPr>
          <a:lstStyle/>
          <a:p>
            <a:r>
              <a:rPr lang="en-US" dirty="0"/>
              <a:t>Submitted by: </a:t>
            </a:r>
            <a:r>
              <a:rPr lang="en-IN" dirty="0"/>
              <a:t>G.CHANDRA MOULI</a:t>
            </a:r>
          </a:p>
          <a:p>
            <a:endParaRPr lang="en-IN" dirty="0"/>
          </a:p>
          <a:p>
            <a:endParaRPr lang="en-IN" dirty="0"/>
          </a:p>
          <a:p>
            <a:endParaRPr lang="en-IN" dirty="0"/>
          </a:p>
          <a:p>
            <a:endParaRPr lang="en-IN" dirty="0"/>
          </a:p>
          <a:p>
            <a:endParaRPr lang="en-IN" dirty="0"/>
          </a:p>
          <a:p>
            <a:endParaRPr lang="en-IN" dirty="0"/>
          </a:p>
          <a:p>
            <a:endParaRPr lang="en-IN" dirty="0"/>
          </a:p>
          <a:p>
            <a:endParaRPr lang="en-US"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7203226" y="1519881"/>
            <a:ext cx="4417645" cy="2387600"/>
          </a:xfrm>
        </p:spPr>
        <p:txBody>
          <a:bodyPr>
            <a:normAutofit fontScale="90000"/>
          </a:bodyPr>
          <a:lstStyle/>
          <a:p>
            <a:r>
              <a:rPr lang="en-US" dirty="0"/>
              <a:t>Malignant comments classifier project presentation</a:t>
            </a:r>
          </a:p>
        </p:txBody>
      </p:sp>
    </p:spTree>
    <p:extLst>
      <p:ext uri="{BB962C8B-B14F-4D97-AF65-F5344CB8AC3E}">
        <p14:creationId xmlns:p14="http://schemas.microsoft.com/office/powerpoint/2010/main" val="3994540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i.e.. a-z' and remove other data from comment text. </a:t>
            </a:r>
          </a:p>
          <a:p>
            <a:r>
              <a:rPr lang="en-IN" dirty="0"/>
              <a:t>6. Remove stop words and punctuations </a:t>
            </a:r>
          </a:p>
          <a:p>
            <a:r>
              <a:rPr lang="en-IN" dirty="0"/>
              <a:t>7. Apply Stemming using Snowball Stemmer </a:t>
            </a:r>
          </a:p>
          <a:p>
            <a:r>
              <a:rPr lang="en-IN" dirty="0"/>
              <a:t>8. Convert text to vectors using TfidfVectorizer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a16="http://schemas.microsoft.com/office/drawing/2014/main"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val="101827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329868" y="1485377"/>
            <a:ext cx="11369070" cy="4520802"/>
          </a:xfrm>
        </p:spPr>
        <p:txBody>
          <a:bodyPr/>
          <a:lstStyle/>
          <a:p>
            <a:pPr marL="285750" indent="-285750">
              <a:buFont typeface="Courier New" panose="02070309020205020404" pitchFamily="49" charset="0"/>
              <a:buChar char="o"/>
            </a:pPr>
            <a:r>
              <a:rPr lang="en-IN" dirty="0"/>
              <a:t> Hardware technology being used.</a:t>
            </a:r>
          </a:p>
          <a:p>
            <a:r>
              <a:rPr lang="en-IN" dirty="0"/>
              <a:t>RAM 	: 8 GB</a:t>
            </a:r>
          </a:p>
          <a:p>
            <a:r>
              <a:rPr lang="en-IN" dirty="0"/>
              <a:t>CPU 	: </a:t>
            </a:r>
            <a:r>
              <a:rPr lang="pt-BR" dirty="0"/>
              <a:t>Intel(R) Core(TM) i5-1035G1 CPU @ 1.00GHz   1.20 GHz</a:t>
            </a:r>
            <a:endParaRPr lang="en-IN" dirty="0"/>
          </a:p>
          <a:p>
            <a:endParaRPr lang="en-IN" dirty="0"/>
          </a:p>
          <a:p>
            <a:endParaRPr lang="en-IN" dirty="0"/>
          </a:p>
          <a:p>
            <a:pPr marL="285750" indent="-285750">
              <a:buFont typeface="Courier New" panose="02070309020205020404" pitchFamily="49" charset="0"/>
              <a:buChar char="o"/>
            </a:pPr>
            <a:r>
              <a:rPr lang="en-IN" dirty="0"/>
              <a:t> Software 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a:t>Pandas, NumPy, matplotlib, seaborn, scikit-learn, pandas-profiling, missingno, NLTK</a:t>
            </a:r>
          </a:p>
          <a:p>
            <a:endParaRPr lang="en-IN" dirty="0"/>
          </a:p>
        </p:txBody>
      </p:sp>
      <p:pic>
        <p:nvPicPr>
          <p:cNvPr id="5" name="Picture 4">
            <a:extLst>
              <a:ext uri="{FF2B5EF4-FFF2-40B4-BE49-F238E27FC236}">
                <a16:creationId xmlns:a16="http://schemas.microsoft.com/office/drawing/2014/main" id="{EB953A34-70B1-4677-B53D-8B536EBAC883}"/>
              </a:ext>
            </a:extLst>
          </p:cNvPr>
          <p:cNvPicPr>
            <a:picLocks noChangeAspect="1"/>
          </p:cNvPicPr>
          <p:nvPr/>
        </p:nvPicPr>
        <p:blipFill>
          <a:blip r:embed="rId2"/>
          <a:stretch>
            <a:fillRect/>
          </a:stretch>
        </p:blipFill>
        <p:spPr>
          <a:xfrm>
            <a:off x="7325453" y="2758171"/>
            <a:ext cx="4473926" cy="2799968"/>
          </a:xfrm>
          <a:prstGeom prst="rect">
            <a:avLst/>
          </a:prstGeom>
        </p:spPr>
      </p:pic>
    </p:spTree>
    <p:extLst>
      <p:ext uri="{BB962C8B-B14F-4D97-AF65-F5344CB8AC3E}">
        <p14:creationId xmlns:p14="http://schemas.microsoft.com/office/powerpoint/2010/main" val="2686666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392622" y="1642429"/>
            <a:ext cx="6656247" cy="5042455"/>
          </a:xfrm>
          <a:prstGeom prst="rect">
            <a:avLst/>
          </a:prstGeom>
        </p:spPr>
      </p:pic>
      <p:pic>
        <p:nvPicPr>
          <p:cNvPr id="6" name="Picture 5">
            <a:extLst>
              <a:ext uri="{FF2B5EF4-FFF2-40B4-BE49-F238E27FC236}">
                <a16:creationId xmlns:a16="http://schemas.microsoft.com/office/drawing/2014/main" id="{3543572A-837F-47EB-A246-669D6D8C1AC3}"/>
              </a:ext>
            </a:extLst>
          </p:cNvPr>
          <p:cNvPicPr>
            <a:picLocks noChangeAspect="1"/>
          </p:cNvPicPr>
          <p:nvPr/>
        </p:nvPicPr>
        <p:blipFill>
          <a:blip r:embed="rId3"/>
          <a:stretch>
            <a:fillRect/>
          </a:stretch>
        </p:blipFill>
        <p:spPr>
          <a:xfrm>
            <a:off x="7331435" y="2442393"/>
            <a:ext cx="4467941" cy="2978627"/>
          </a:xfrm>
          <a:prstGeom prst="rect">
            <a:avLst/>
          </a:prstGeom>
        </p:spPr>
      </p:pic>
    </p:spTree>
    <p:extLst>
      <p:ext uri="{BB962C8B-B14F-4D97-AF65-F5344CB8AC3E}">
        <p14:creationId xmlns:p14="http://schemas.microsoft.com/office/powerpoint/2010/main" val="472650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2034864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93417A9-82D8-40CF-9020-BC79FE7CC9E3}"/>
              </a:ext>
            </a:extLst>
          </p:cNvPr>
          <p:cNvPicPr>
            <a:picLocks noGrp="1" noChangeAspect="1"/>
          </p:cNvPicPr>
          <p:nvPr>
            <p:ph type="pic" sz="quarter" idx="13"/>
          </p:nvPr>
        </p:nvPicPr>
        <p:blipFill rotWithShape="1">
          <a:blip r:embed="rId2"/>
          <a:srcRect t="-97833" b="-97833"/>
          <a:stretch/>
        </p:blipFill>
        <p:spPr/>
      </p:pic>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1" y="2794329"/>
            <a:ext cx="4890578" cy="1404810"/>
          </a:xfrm>
        </p:spPr>
        <p:txBody>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1090733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90B714C-B262-4540-93A0-17A22919FF08}"/>
              </a:ext>
            </a:extLst>
          </p:cNvPr>
          <p:cNvPicPr>
            <a:picLocks noGrp="1" noChangeAspect="1"/>
          </p:cNvPicPr>
          <p:nvPr>
            <p:ph type="pic" sz="quarter" idx="13"/>
          </p:nvPr>
        </p:nvPicPr>
        <p:blipFill rotWithShape="1">
          <a:blip r:embed="rId2"/>
          <a:srcRect t="-122837" b="-122837"/>
          <a:stretch/>
        </p:blipFill>
        <p:spPr/>
      </p:pic>
      <p:sp>
        <p:nvSpPr>
          <p:cNvPr id="3" name="Title 2">
            <a:extLst>
              <a:ext uri="{FF2B5EF4-FFF2-40B4-BE49-F238E27FC236}">
                <a16:creationId xmlns:a16="http://schemas.microsoft.com/office/drawing/2014/main"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14"/>
          </p:nvPr>
        </p:nvSpPr>
        <p:spPr>
          <a:xfrm>
            <a:off x="5711877" y="2513531"/>
            <a:ext cx="4890578" cy="1830938"/>
          </a:xfrm>
        </p:spPr>
        <p:txBody>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401197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F2B4834-F7C5-4F0B-90E6-89946FBF73E0}"/>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val="1203812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2285273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094948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401757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5" name="Picture 4">
            <a:extLst>
              <a:ext uri="{FF2B5EF4-FFF2-40B4-BE49-F238E27FC236}">
                <a16:creationId xmlns:a16="http://schemas.microsoft.com/office/drawing/2014/main" id="{5BEE8919-F101-496D-BC9B-1178B720C2EB}"/>
              </a:ext>
            </a:extLst>
          </p:cNvPr>
          <p:cNvPicPr>
            <a:picLocks noChangeAspect="1"/>
          </p:cNvPicPr>
          <p:nvPr/>
        </p:nvPicPr>
        <p:blipFill>
          <a:blip r:embed="rId2"/>
          <a:stretch>
            <a:fillRect/>
          </a:stretch>
        </p:blipFill>
        <p:spPr>
          <a:xfrm>
            <a:off x="6096000" y="1342197"/>
            <a:ext cx="4953740" cy="4953740"/>
          </a:xfrm>
          <a:prstGeom prst="rect">
            <a:avLst/>
          </a:prstGeom>
        </p:spPr>
      </p:pic>
    </p:spTree>
    <p:extLst>
      <p:ext uri="{BB962C8B-B14F-4D97-AF65-F5344CB8AC3E}">
        <p14:creationId xmlns:p14="http://schemas.microsoft.com/office/powerpoint/2010/main" val="3793699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val="1057348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val="3985215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4ECD6A8-AAA6-45C5-9B85-4FF9846B99E2}"/>
              </a:ext>
            </a:extLst>
          </p:cNvPr>
          <p:cNvPicPr>
            <a:picLocks noChangeAspect="1"/>
          </p:cNvPicPr>
          <p:nvPr/>
        </p:nvPicPr>
        <p:blipFill>
          <a:blip r:embed="rId2"/>
          <a:stretch>
            <a:fillRect/>
          </a:stretch>
        </p:blipFill>
        <p:spPr>
          <a:xfrm>
            <a:off x="392623" y="1669072"/>
            <a:ext cx="7779059" cy="4849283"/>
          </a:xfrm>
          <a:prstGeom prst="rect">
            <a:avLst/>
          </a:prstGeom>
        </p:spPr>
      </p:pic>
    </p:spTree>
    <p:extLst>
      <p:ext uri="{BB962C8B-B14F-4D97-AF65-F5344CB8AC3E}">
        <p14:creationId xmlns:p14="http://schemas.microsoft.com/office/powerpoint/2010/main" val="3197757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val="1200574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val="69528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833244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2368446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1629335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3103700"/>
            <a:ext cx="4823188" cy="1656012"/>
          </a:xfrm>
        </p:spPr>
        <p:txBody>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a16="http://schemas.microsoft.com/office/drawing/2014/main" id="{CA89E852-2607-43A8-80DD-2C9AC370F6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55535" y="2092906"/>
            <a:ext cx="5643841" cy="3677601"/>
          </a:xfrm>
          <a:prstGeom prst="rect">
            <a:avLst/>
          </a:prstGeom>
        </p:spPr>
      </p:pic>
    </p:spTree>
    <p:extLst>
      <p:ext uri="{BB962C8B-B14F-4D97-AF65-F5344CB8AC3E}">
        <p14:creationId xmlns:p14="http://schemas.microsoft.com/office/powerpoint/2010/main" val="2970481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3009907"/>
            <a:ext cx="4981809" cy="1833292"/>
          </a:xfrm>
        </p:spPr>
        <p:txBody>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6" name="Picture 5">
            <a:extLst>
              <a:ext uri="{FF2B5EF4-FFF2-40B4-BE49-F238E27FC236}">
                <a16:creationId xmlns:a16="http://schemas.microsoft.com/office/drawing/2014/main" id="{920EC7A1-58DA-4ACB-9C72-6472F7A790CF}"/>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3305629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1670587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4673899" cy="4504267"/>
          </a:xfrm>
        </p:spPr>
        <p:txBody>
          <a:bodyPr>
            <a:normAutofit/>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2627141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492F9CA-46FE-4D54-B0F1-F5CB89ED3B3F}"/>
              </a:ext>
            </a:extLst>
          </p:cNvPr>
          <p:cNvPicPr>
            <a:picLocks noGrp="1" noChangeAspect="1"/>
          </p:cNvPicPr>
          <p:nvPr>
            <p:ph type="pic" sz="quarter" idx="10"/>
          </p:nvPr>
        </p:nvPicPr>
        <p:blipFill>
          <a:blip r:embed="rId2"/>
          <a:srcRect t="12779" b="12779"/>
          <a:stretch>
            <a:fillRect/>
          </a:stretch>
        </p:blipFill>
        <p:spPr>
          <a:xfrm>
            <a:off x="1" y="0"/>
            <a:ext cx="12191999" cy="6858000"/>
          </a:xfrm>
        </p:spPr>
      </p:pic>
      <p:sp>
        <p:nvSpPr>
          <p:cNvPr id="3" name="Title 2">
            <a:extLst>
              <a:ext uri="{FF2B5EF4-FFF2-40B4-BE49-F238E27FC236}">
                <a16:creationId xmlns:a16="http://schemas.microsoft.com/office/drawing/2014/main" id="{33492572-A4E4-43F2-A1C9-FBC8E0C97145}"/>
              </a:ext>
            </a:extLst>
          </p:cNvPr>
          <p:cNvSpPr>
            <a:spLocks noGrp="1"/>
          </p:cNvSpPr>
          <p:nvPr>
            <p:ph type="title"/>
          </p:nvPr>
        </p:nvSpPr>
        <p:spPr>
          <a:xfrm>
            <a:off x="2974132" y="2400145"/>
            <a:ext cx="6243735" cy="2057709"/>
          </a:xfrm>
          <a:solidFill>
            <a:srgbClr val="FFFF00"/>
          </a:solidFill>
        </p:spPr>
        <p:txBody>
          <a:bodyPr>
            <a:noAutofit/>
          </a:bodyPr>
          <a:lstStyle/>
          <a:p>
            <a:r>
              <a:rPr lang="en-US" sz="9600" b="1" dirty="0">
                <a:solidFill>
                  <a:srgbClr val="FF0000"/>
                </a:solidFill>
              </a:rPr>
              <a:t>THANK YOU</a:t>
            </a:r>
            <a:endParaRPr lang="en-IN" sz="9600" b="1" dirty="0">
              <a:solidFill>
                <a:srgbClr val="FF0000"/>
              </a:solidFill>
            </a:endParaRPr>
          </a:p>
        </p:txBody>
      </p:sp>
    </p:spTree>
    <p:extLst>
      <p:ext uri="{BB962C8B-B14F-4D97-AF65-F5344CB8AC3E}">
        <p14:creationId xmlns:p14="http://schemas.microsoft.com/office/powerpoint/2010/main" val="229967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3804891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willfully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614422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1666934"/>
            <a:ext cx="4490093" cy="4849283"/>
          </a:xfrm>
        </p:spPr>
        <p:txBody>
          <a:bodyPr>
            <a:normAutofit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a16="http://schemas.microsoft.com/office/drawing/2014/main" id="{7A1FE52B-5A3C-4554-9B3D-0BF8104161CD}"/>
              </a:ext>
            </a:extLst>
          </p:cNvPr>
          <p:cNvPicPr>
            <a:picLocks noChangeAspect="1"/>
          </p:cNvPicPr>
          <p:nvPr/>
        </p:nvPicPr>
        <p:blipFill>
          <a:blip r:embed="rId2"/>
          <a:stretch>
            <a:fillRect/>
          </a:stretch>
        </p:blipFill>
        <p:spPr>
          <a:xfrm>
            <a:off x="5659515" y="1866483"/>
            <a:ext cx="5023284" cy="3939513"/>
          </a:xfrm>
          <a:prstGeom prst="rect">
            <a:avLst/>
          </a:prstGeom>
        </p:spPr>
      </p:pic>
    </p:spTree>
    <p:extLst>
      <p:ext uri="{BB962C8B-B14F-4D97-AF65-F5344CB8AC3E}">
        <p14:creationId xmlns:p14="http://schemas.microsoft.com/office/powerpoint/2010/main" val="49933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141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9879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5" name="Picture 4">
            <a:extLst>
              <a:ext uri="{FF2B5EF4-FFF2-40B4-BE49-F238E27FC236}">
                <a16:creationId xmlns:a16="http://schemas.microsoft.com/office/drawing/2014/main" id="{084850A7-A20A-48DB-A7F7-F0B863C79688}"/>
              </a:ext>
            </a:extLst>
          </p:cNvPr>
          <p:cNvPicPr>
            <a:picLocks noChangeAspect="1"/>
          </p:cNvPicPr>
          <p:nvPr/>
        </p:nvPicPr>
        <p:blipFill>
          <a:blip r:embed="rId2"/>
          <a:stretch>
            <a:fillRect/>
          </a:stretch>
        </p:blipFill>
        <p:spPr>
          <a:xfrm>
            <a:off x="4738942" y="2139518"/>
            <a:ext cx="6573917" cy="3968318"/>
          </a:xfrm>
          <a:prstGeom prst="rect">
            <a:avLst/>
          </a:prstGeom>
        </p:spPr>
      </p:pic>
    </p:spTree>
    <p:extLst>
      <p:ext uri="{BB962C8B-B14F-4D97-AF65-F5344CB8AC3E}">
        <p14:creationId xmlns:p14="http://schemas.microsoft.com/office/powerpoint/2010/main" val="190426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2109</Words>
  <Application>Microsoft Office PowerPoint</Application>
  <PresentationFormat>Widescreen</PresentationFormat>
  <Paragraphs>150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Akas.mandal5@gmail.com</dc:creator>
  <cp:lastModifiedBy>Gurdhati Chandramouli</cp:lastModifiedBy>
  <cp:revision>6</cp:revision>
  <dcterms:created xsi:type="dcterms:W3CDTF">2022-07-06T06:59:40Z</dcterms:created>
  <dcterms:modified xsi:type="dcterms:W3CDTF">2022-10-09T11:42:50Z</dcterms:modified>
</cp:coreProperties>
</file>