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7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3156-36F1-4E5D-AC07-50089ADE93CF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978C9-CAF7-4590-A4D6-2CC566504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3269-8D16-4BC4-B971-6F3A0F4CEE7C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49BF-C68F-4DE9-96DF-CEDC57CF8AF9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1D4-091C-4AD9-AD3C-1C20F1F221F9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936A-5FC5-4E69-88D8-3F53A43903A3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4837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936A-5FC5-4E69-88D8-3F53A43903A3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27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78BD-AF43-43DF-ACD8-790625D4495E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496-91CA-4341-9401-ACE3127EA0BD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A53D-593A-4A13-A4FE-3FEC834787A8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6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9823-682C-45F0-B8AC-479A1A518175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7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C90-B4FB-458B-914F-0730F8883962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8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13F3-4BB3-4E5F-9333-629607876F31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841-CC6F-4D7F-AEB7-3725B7EA7DB0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EB56-0EAD-456C-92FE-2305315EB553}" type="datetime1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76D6-559C-4AF3-81E3-E6DB35CA1331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5FEA-5A3A-4157-8582-DD11F5B1C2ED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0EFB-DBAD-4DD8-A1F2-26E8DDCCD816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CC1F-A8C4-4876-9290-D655FECA0AC4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78936A-5FC5-4E69-88D8-3F53A43903A3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17B6-537D-48AA-8749-F139664B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72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0FCBD-19EC-4316-E25A-A9496C163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i="1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Ratings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2906A-11C2-E5D2-FA95-22F904B2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71CB2-B27A-112A-0D2D-3B60625EA5BE}"/>
              </a:ext>
            </a:extLst>
          </p:cNvPr>
          <p:cNvSpPr txBox="1"/>
          <p:nvPr/>
        </p:nvSpPr>
        <p:spPr>
          <a:xfrm>
            <a:off x="5181600" y="25041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8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1FD1-692A-11FB-9F32-D20AAB25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 into train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2C1F6-8AE1-37B9-07D5-43F8DF80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3301E-A9A4-D435-BEE2-AC948111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1916"/>
            <a:ext cx="9820275" cy="37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6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380E-5F16-BEC0-2024-33E3110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preprocessing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3B56-E13A-FF27-0C59-27C70632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71F7E-382A-2C60-3777-A88FF087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78446"/>
            <a:ext cx="10525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0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818F-FB5F-BBAB-9499-695E989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word into vectors using   TF-IDF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3211A-3CED-58DA-A9A2-6ED04AA0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03182-41A6-110A-9453-B7CFE80E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4" y="2292627"/>
            <a:ext cx="72485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7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49F5-1F9A-EA01-6394-01F8E37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7102-1F1B-1F68-B1D5-1FDA41E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F2ADA-1528-AFB0-B130-C5C4BDAA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67288"/>
            <a:ext cx="9172575" cy="25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8809-A407-1253-1916-CED25959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Multinomial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FFA67-0F7D-836D-8F8A-05C3331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A92DB-7236-42FD-07B2-23910D43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16934"/>
            <a:ext cx="65341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E582-F199-0CCA-C440-A5A730A3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183B-7A62-CB71-A726-FC404D25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399BF-E65E-BD92-A47A-7CE47BAD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20" y="1421295"/>
            <a:ext cx="7343775" cy="51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0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009B-5790-3ED5-6248-3EBFCF2C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Balacing</a:t>
            </a:r>
            <a:r>
              <a:rPr lang="en-US" dirty="0"/>
              <a:t> Dataset with SMOTE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25C36-973C-DD55-CB86-C5045A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35979-F63F-D3B9-6F20-C6826B93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09" y="1583634"/>
            <a:ext cx="5534025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EFBC6-9434-F137-BDFB-2205F573665F}"/>
              </a:ext>
            </a:extLst>
          </p:cNvPr>
          <p:cNvSpPr txBox="1"/>
          <p:nvPr/>
        </p:nvSpPr>
        <p:spPr>
          <a:xfrm>
            <a:off x="805070" y="4880113"/>
            <a:ext cx="553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now other dataset is balanced each record has 7686 data in it.</a:t>
            </a:r>
          </a:p>
        </p:txBody>
      </p:sp>
    </p:spTree>
    <p:extLst>
      <p:ext uri="{BB962C8B-B14F-4D97-AF65-F5344CB8AC3E}">
        <p14:creationId xmlns:p14="http://schemas.microsoft.com/office/powerpoint/2010/main" val="171261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FED8-6F5B-0A6C-1B4D-06EA1621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E358-1205-89AD-8CCF-7B83C7E6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883B-5883-DFE3-CCC9-EFF4CFDF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3830"/>
            <a:ext cx="60198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233F-C155-FBEF-07E8-CF2AF543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Hypertuning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CEE8-3981-2DAB-F99B-674D9D9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82E62-9F6E-7C57-1131-8E5FEB36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35182"/>
            <a:ext cx="5753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1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B3B9-D75F-F4FA-AEED-61C99A3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 to </a:t>
            </a:r>
            <a:r>
              <a:rPr lang="en-US" dirty="0" err="1"/>
              <a:t>pkl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466F-64C9-4260-F7CD-F6455058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864DB-E5AE-3EDB-694B-29D32666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09724"/>
            <a:ext cx="6567540" cy="17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5336-7227-497A-A988-553B0583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447E-D486-E80D-842A-2E0C3676F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i="1" dirty="0">
                <a:solidFill>
                  <a:schemeClr val="accent1">
                    <a:lumMod val="50000"/>
                  </a:schemeClr>
                </a:solidFill>
              </a:rPr>
              <a:t>Submitted by </a:t>
            </a:r>
          </a:p>
          <a:p>
            <a:pPr marL="0" indent="0">
              <a:buNone/>
            </a:pPr>
            <a:r>
              <a:rPr lang="en-IN" sz="3600" b="1" i="1" dirty="0">
                <a:solidFill>
                  <a:schemeClr val="accent1">
                    <a:lumMod val="50000"/>
                  </a:schemeClr>
                </a:solidFill>
              </a:rPr>
              <a:t>G.CHANDRA MOULI</a:t>
            </a:r>
            <a:endParaRPr lang="en-US" sz="3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FD904-E60A-12A4-65ED-E68E27A3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997E-1808-3AF5-0D55-BF87A792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E89C-FADA-9263-CBAE-4FB55B5A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dirty="0" err="1"/>
              <a:t>balacinfg</a:t>
            </a:r>
            <a:r>
              <a:rPr lang="en-US" dirty="0"/>
              <a:t> dataset the accuracy obtained was about 91% using Logistic Regression.</a:t>
            </a:r>
          </a:p>
          <a:p>
            <a:endParaRPr lang="en-US" dirty="0"/>
          </a:p>
          <a:p>
            <a:r>
              <a:rPr lang="en-US" dirty="0"/>
              <a:t>After SMOTE balancing technique the </a:t>
            </a:r>
            <a:r>
              <a:rPr lang="en-US" dirty="0" err="1"/>
              <a:t>acuuracy</a:t>
            </a:r>
            <a:r>
              <a:rPr lang="en-US" dirty="0"/>
              <a:t> increased by nearly 1% (92.4%). </a:t>
            </a:r>
          </a:p>
          <a:p>
            <a:endParaRPr lang="en-US" dirty="0"/>
          </a:p>
          <a:p>
            <a:r>
              <a:rPr lang="en-US" dirty="0"/>
              <a:t>Also use Decision Tree Classifier and SVC but its accuracy obtained is low as compared to LR(</a:t>
            </a:r>
            <a:r>
              <a:rPr lang="en-US"/>
              <a:t>Logistic Regression).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941E-3A66-F58E-58E1-0DB2024C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32D3-F5C3-7BD2-2951-3B93707D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08885"/>
            <a:ext cx="8610600" cy="3832342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Rating Prediction attempts to infer from the review's content the user's numerical rating (often between 1 and 5 stars). Helping website visitors determine the rating of their reviews is a good usage of the Rating Prediction job. Recognize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phoney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dubious online reviews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242F8-55C5-ECC9-24C7-ACD7E633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C75466-2B53-F9D0-1789-1D1F1D0A3CEE}"/>
              </a:ext>
            </a:extLst>
          </p:cNvPr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objective</a:t>
            </a:r>
          </a:p>
        </p:txBody>
      </p:sp>
    </p:spTree>
    <p:extLst>
      <p:ext uri="{BB962C8B-B14F-4D97-AF65-F5344CB8AC3E}">
        <p14:creationId xmlns:p14="http://schemas.microsoft.com/office/powerpoint/2010/main" val="38466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0A6A-01CE-3DAC-0BEF-F00355FC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B4145-081A-B099-E790-CE137C15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6471A-4D4E-F183-ECED-2A9D0F8628A2}"/>
              </a:ext>
            </a:extLst>
          </p:cNvPr>
          <p:cNvSpPr txBox="1"/>
          <p:nvPr/>
        </p:nvSpPr>
        <p:spPr>
          <a:xfrm>
            <a:off x="646111" y="1530626"/>
            <a:ext cx="1018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scrapped data using selenium from different websites and saved the data into a csv format file named review_comments_data.csv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EB64C-904C-F05C-062C-E64ED8FD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537170"/>
            <a:ext cx="8258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2DCC-F6AA-E9AB-62CE-55C4180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Duplicates from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59F53-EC1E-CC69-2F66-06A5ECC8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740AD-3777-459D-E87F-A10FC66F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480930"/>
            <a:ext cx="11934825" cy="53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BD54-8507-20EC-9216-946F3D8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data type and converting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B4591-A2A7-7D23-B692-FB3179FE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D12FF-D05B-5D1C-E2EE-D900666A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97157"/>
            <a:ext cx="11439872" cy="46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8204-AE79-4DE0-865B-2A7FD0C8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NLP techniques for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0B5A-3D37-B39B-989A-4D1AEDF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09583-F60A-4916-6D8B-D3FA5DF1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385805"/>
            <a:ext cx="7722637" cy="42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26AE-4674-3F5D-EBB8-E18BA61B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corpus library In NLP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796AA-C2AB-2590-8B30-50C174F4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7F537-BA1E-E422-FA4E-633D3C2D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83854"/>
            <a:ext cx="8459093" cy="38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6B6A-12CD-7B70-2DC4-EB132F7A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Emojis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68FFD-F04B-3699-98C1-3740065E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17B6-537D-48AA-8749-F139664B3BC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B7B0C-B0D9-8B99-CD17-5C77B627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4" y="1428750"/>
            <a:ext cx="10525125" cy="46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</TotalTime>
  <Words>226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Ratings Prediction</vt:lpstr>
      <vt:lpstr>PowerPoint Presentation</vt:lpstr>
      <vt:lpstr>Review Rating Prediction attempts to infer from the review's content the user's numerical rating (often between 1 and 5 stars). Helping website visitors determine the rating of their reviews is a good usage of the Rating Prediction job. Recognize phoney or dubious online reviews.</vt:lpstr>
      <vt:lpstr>Importing data</vt:lpstr>
      <vt:lpstr>Removing Duplicates from dataset</vt:lpstr>
      <vt:lpstr>Checking data type and converting it</vt:lpstr>
      <vt:lpstr>Using NLP techniques for Data Preprocessing</vt:lpstr>
      <vt:lpstr>Using corpus library In NLP </vt:lpstr>
      <vt:lpstr>Handling Emojis</vt:lpstr>
      <vt:lpstr>Splitting data into train and test</vt:lpstr>
      <vt:lpstr>More Data preprocessing methods</vt:lpstr>
      <vt:lpstr>Convert word into vectors using   TF-IDF</vt:lpstr>
      <vt:lpstr>Machine Learning</vt:lpstr>
      <vt:lpstr>Using Multinomial DB</vt:lpstr>
      <vt:lpstr>Using Logistic Regression</vt:lpstr>
      <vt:lpstr>Balacing Dataset with SMOTE</vt:lpstr>
      <vt:lpstr>Confusion Matrix</vt:lpstr>
      <vt:lpstr>Hypertuning</vt:lpstr>
      <vt:lpstr>Exporting data to pkl file</vt:lpstr>
      <vt:lpstr>Concluding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Jain</dc:creator>
  <cp:lastModifiedBy>Gurdhati Chandramouli</cp:lastModifiedBy>
  <cp:revision>79</cp:revision>
  <dcterms:created xsi:type="dcterms:W3CDTF">2022-06-24T00:55:01Z</dcterms:created>
  <dcterms:modified xsi:type="dcterms:W3CDTF">2022-10-23T17:07:41Z</dcterms:modified>
</cp:coreProperties>
</file>