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5.xml"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CHANDRAN S</a:t>
            </a:r>
            <a:endParaRPr lang="en-US" sz="2400" dirty="0"/>
          </a:p>
          <a:p>
            <a:r>
              <a:rPr lang="en-US" sz="2400" dirty="0"/>
              <a:t>REGISTER NO: 312210</a:t>
            </a:r>
            <a:r>
              <a:rPr lang="en-IN" sz="2400" dirty="0"/>
              <a:t>594</a:t>
            </a:r>
            <a:endParaRPr lang="en-US" sz="2400" dirty="0"/>
          </a:p>
          <a:p>
            <a:r>
              <a:rPr lang="en-US" sz="2400" dirty="0"/>
              <a:t>DEPARTMENT:B.COM</a:t>
            </a:r>
            <a:r>
              <a:rPr lang="en-IN" sz="2400" dirty="0"/>
              <a:t> </a:t>
            </a:r>
            <a:r>
              <a:rPr lang="en-US" sz="2400" dirty="0"/>
              <a:t>(</a:t>
            </a:r>
            <a:r>
              <a:rPr lang="en-IN" sz="2400" dirty="0"/>
              <a:t>GENERAL)</a:t>
            </a:r>
            <a:endParaRPr lang="en-US" sz="2400" dirty="0"/>
          </a:p>
          <a:p>
            <a:r>
              <a:rPr lang="en-US" sz="2400" dirty="0"/>
              <a:t>COLLEGE: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p>
          <a:p>
            <a:r>
              <a:rPr lang="en-US" b="1" dirty="0"/>
              <a:t>Exploratory Data Analysis (EDA):</a:t>
            </a:r>
            <a:r>
              <a:rPr lang="en-US" dirty="0"/>
              <a:t> Understanding the data distribution and </a:t>
            </a:r>
            <a:r>
              <a:rPr lang="en-US" sz="2000" dirty="0"/>
              <a:t>identifying</a:t>
            </a:r>
            <a:r>
              <a:rPr lang="en-US" dirty="0"/>
              <a:t> initial patterns</a:t>
            </a:r>
          </a:p>
          <a:p>
            <a:r>
              <a:rPr lang="en-US" dirty="0"/>
              <a:t>.</a:t>
            </a:r>
            <a:r>
              <a:rPr lang="en-US" b="1" dirty="0"/>
              <a:t>Statistical Analysis:</a:t>
            </a:r>
            <a:r>
              <a:rPr lang="en-US" dirty="0"/>
              <a:t> Calculating turnover rates and correlating attrition with various factors.</a:t>
            </a:r>
          </a:p>
          <a:p>
            <a:r>
              <a:rPr lang="en-US" sz="2000" b="1" dirty="0"/>
              <a:t>Visualization</a:t>
            </a:r>
            <a:r>
              <a:rPr lang="en-US" b="1" dirty="0"/>
              <a:t> Creation:</a:t>
            </a:r>
            <a:r>
              <a:rPr lang="en-US" dirty="0"/>
              <a:t> Developing charts, graphs, and other visual elements to represent the data effectively.</a:t>
            </a:r>
          </a:p>
          <a:p>
            <a:r>
              <a:rPr lang="en-US" b="1" dirty="0"/>
              <a:t>Trend Analysis:</a:t>
            </a:r>
            <a:r>
              <a:rPr lang="en-US" dirty="0"/>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ppt.PNG"/>
          <p:cNvPicPr>
            <a:picLocks noChangeAspect="1"/>
          </p:cNvPicPr>
          <p:nvPr/>
        </p:nvPicPr>
        <p:blipFill>
          <a:blip r:embed="rId4"/>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a:t>
            </a:r>
          </a:p>
          <a:p>
            <a:r>
              <a:rPr lang="en-US" sz="4400" b="1" dirty="0">
                <a:solidFill>
                  <a:srgbClr val="0F0F0F"/>
                </a:solidFill>
                <a:latin typeface="Times New Roman" panose="02020603050405020304" pitchFamily="18" charset="0"/>
                <a:cs typeface="Times New Roman" panose="02020603050405020304" pitchFamily="18" charset="0"/>
              </a:rPr>
              <a:t>Using Excel Dashboard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p>
        </p:txBody>
      </p:sp>
      <p:sp>
        <p:nvSpPr>
          <p:cNvPr id="13" name="TextBox 12"/>
          <p:cNvSpPr txBox="1"/>
          <p:nvPr/>
        </p:nvSpPr>
        <p:spPr>
          <a:xfrm>
            <a:off x="1143000" y="1618565"/>
            <a:ext cx="5562600" cy="3170099"/>
          </a:xfrm>
          <a:prstGeom prst="rect">
            <a:avLst/>
          </a:prstGeom>
          <a:noFill/>
        </p:spPr>
        <p:txBody>
          <a:bodyPr wrap="square" rtlCol="0">
            <a:spAutoFit/>
          </a:bodyPr>
          <a:lstStyle/>
          <a:p>
            <a:r>
              <a:rPr lang="en-US" sz="2000" dirty="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r>
              <a:rPr lang="en-US" sz="2000" b="1" dirty="0"/>
              <a:t>HR Managers:</a:t>
            </a:r>
            <a:r>
              <a:rPr lang="en-US" sz="2000" dirty="0"/>
              <a:t> To gain insights into attrition trends and identify areas for intervention</a:t>
            </a:r>
          </a:p>
          <a:p>
            <a:r>
              <a:rPr lang="en-US" sz="2000" dirty="0"/>
              <a:t>.</a:t>
            </a:r>
            <a:r>
              <a:rPr lang="en-US" sz="2000" b="1" dirty="0"/>
              <a:t>Department Heads:</a:t>
            </a:r>
            <a:r>
              <a:rPr lang="en-US" sz="2000" dirty="0"/>
              <a:t> To understand turnover patterns within their specific departments and address concerns</a:t>
            </a:r>
          </a:p>
          <a:p>
            <a:r>
              <a:rPr lang="en-US" sz="2000" dirty="0"/>
              <a:t>.</a:t>
            </a:r>
            <a:r>
              <a:rPr lang="en-US" sz="2000" b="1" dirty="0"/>
              <a:t>Executives:</a:t>
            </a:r>
            <a:r>
              <a:rPr lang="en-US" sz="2000" dirty="0"/>
              <a:t> To make strategic decisions related to employee retention and overall organizational health</a:t>
            </a:r>
          </a:p>
          <a:p>
            <a:r>
              <a:rPr lang="en-US" sz="2000" dirty="0"/>
              <a:t>.</a:t>
            </a:r>
            <a:r>
              <a:rPr lang="en-US" sz="2000" b="1" dirty="0"/>
              <a:t>Data Analysts:</a:t>
            </a:r>
            <a:r>
              <a:rPr lang="en-US" sz="2000" dirty="0"/>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p>
          <a:p>
            <a:r>
              <a:rPr lang="en-US" sz="2000" b="1" dirty="0"/>
              <a:t>Visualizations:</a:t>
            </a:r>
            <a:r>
              <a:rPr lang="en-US" sz="2000" dirty="0"/>
              <a:t> Charts and graphs to represent attrition rates, trends, and key factors.</a:t>
            </a:r>
          </a:p>
          <a:p>
            <a:r>
              <a:rPr lang="en-US" sz="2000" b="1" dirty="0"/>
              <a:t>Filters:</a:t>
            </a:r>
            <a:r>
              <a:rPr lang="en-US" sz="2000" dirty="0"/>
              <a:t> Options to drill down into specific departments, job roles, or time periods.</a:t>
            </a:r>
          </a:p>
          <a:p>
            <a:r>
              <a:rPr lang="en-US" sz="2000" b="1" dirty="0"/>
              <a:t>Metrics:</a:t>
            </a:r>
            <a:r>
              <a:rPr lang="en-US" sz="2000" dirty="0"/>
              <a:t> Key performance indicators (KPIs) such as turnover rate, average tenure, and reasons for leaving.</a:t>
            </a:r>
          </a:p>
          <a:p>
            <a:r>
              <a:rPr lang="en-US" sz="2000" b="1" dirty="0"/>
              <a:t>Predictive Analysis:</a:t>
            </a:r>
            <a:r>
              <a:rPr lang="en-US" sz="2000" dirty="0"/>
              <a:t> Basic forecasting of potential future attrition trends based on historical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p>
          <a:p>
            <a:r>
              <a:rPr lang="en-US" sz="2000" b="1" dirty="0"/>
              <a:t>Employee ID:</a:t>
            </a:r>
            <a:r>
              <a:rPr lang="en-US" sz="2000" dirty="0"/>
              <a:t> Unique identifier for each employee.</a:t>
            </a:r>
          </a:p>
          <a:p>
            <a:r>
              <a:rPr lang="en-US" sz="2000" b="1" dirty="0"/>
              <a:t>Department:</a:t>
            </a:r>
            <a:r>
              <a:rPr lang="en-US" sz="2000" dirty="0"/>
              <a:t> Department to which the employee belongs.</a:t>
            </a:r>
          </a:p>
          <a:p>
            <a:r>
              <a:rPr lang="en-US" sz="2000" b="1" dirty="0"/>
              <a:t>Job Role:</a:t>
            </a:r>
            <a:r>
              <a:rPr lang="en-US" sz="2000" dirty="0"/>
              <a:t> The role or position of the employee.</a:t>
            </a:r>
          </a:p>
          <a:p>
            <a:r>
              <a:rPr lang="en-US" sz="2000" b="1" dirty="0"/>
              <a:t>Tenure:</a:t>
            </a:r>
            <a:r>
              <a:rPr lang="en-US" sz="2000" dirty="0"/>
              <a:t> Length of time the employee has been with the company.</a:t>
            </a:r>
          </a:p>
          <a:p>
            <a:r>
              <a:rPr lang="en-US" sz="2000" b="1" dirty="0"/>
              <a:t>Attrition Status:</a:t>
            </a:r>
            <a:r>
              <a:rPr lang="en-US" sz="2000" dirty="0"/>
              <a:t> Whether the employee has left the company or is still employed.</a:t>
            </a:r>
          </a:p>
          <a:p>
            <a:r>
              <a:rPr lang="en-US" sz="2000" b="1" dirty="0"/>
              <a:t>Reason for Leaving:</a:t>
            </a:r>
            <a:r>
              <a:rPr lang="en-US" sz="2000" dirty="0"/>
              <a:t> Categories such as personal reasons, career advancement, or job dissatisfaction.</a:t>
            </a:r>
          </a:p>
          <a:p>
            <a:r>
              <a:rPr lang="en-US" sz="2000" b="1" dirty="0"/>
              <a:t>Performance Metrics:</a:t>
            </a:r>
            <a:r>
              <a:rPr lang="en-US" sz="2000" dirty="0"/>
              <a:t> Performance ratings or reviews.</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p>
          <a:p>
            <a:r>
              <a:rPr lang="en-US" sz="3200" b="1" dirty="0"/>
              <a:t>=J2+K2+L2</a:t>
            </a:r>
          </a:p>
          <a:p>
            <a:r>
              <a:rPr lang="en-US" sz="3200" b="1" dirty="0"/>
              <a:t>=F2-(G2+H2+I2)</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TotalTime>
  <Words>666</Words>
  <Application>Microsoft Office PowerPoint</Application>
  <PresentationFormat>Widescreen</PresentationFormat>
  <Paragraphs>74</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Chandran Sankaranarayanan</cp:lastModifiedBy>
  <cp:revision>33</cp:revision>
  <dcterms:created xsi:type="dcterms:W3CDTF">2024-03-29T15:07:22Z</dcterms:created>
  <dcterms:modified xsi:type="dcterms:W3CDTF">2024-08-30T09:46:08Z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