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sldIdLst>
    <p:sldId id="256" r:id="rId2"/>
    <p:sldId id="260" r:id="rId3"/>
    <p:sldId id="259" r:id="rId4"/>
    <p:sldId id="261" r:id="rId5"/>
    <p:sldId id="265" r:id="rId6"/>
    <p:sldId id="264" r:id="rId7"/>
    <p:sldId id="263" r:id="rId8"/>
    <p:sldId id="266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29B1F5-6FFC-D543-B570-61E110AFC015}" v="585" dt="2024-02-16T09:05:45.2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26.svg"/><Relationship Id="rId11" Type="http://schemas.openxmlformats.org/officeDocument/2006/relationships/image" Target="../media/image19.pn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26.svg"/><Relationship Id="rId11" Type="http://schemas.openxmlformats.org/officeDocument/2006/relationships/image" Target="../media/image19.pn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6A0206-C581-3044-BBE1-837C7428ECE6}" type="doc">
      <dgm:prSet loTypeId="urn:microsoft.com/office/officeart/2005/8/layout/chevron2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35C68559-FA48-1B40-BD98-813AC1374BFA}">
      <dgm:prSet phldrT="[Text]"/>
      <dgm:spPr/>
      <dgm:t>
        <a:bodyPr/>
        <a:lstStyle/>
        <a:p>
          <a:r>
            <a:rPr lang="en-GB" dirty="0"/>
            <a:t>1</a:t>
          </a:r>
        </a:p>
      </dgm:t>
    </dgm:pt>
    <dgm:pt modelId="{0516C8A3-0B7A-DA4F-9100-9E6BDE9C76D5}" type="parTrans" cxnId="{20703B54-669A-8D46-8184-711E1133D3BB}">
      <dgm:prSet/>
      <dgm:spPr/>
      <dgm:t>
        <a:bodyPr/>
        <a:lstStyle/>
        <a:p>
          <a:endParaRPr lang="en-GB"/>
        </a:p>
      </dgm:t>
    </dgm:pt>
    <dgm:pt modelId="{96731CEC-0FA9-3647-B869-A351AC2B3140}" type="sibTrans" cxnId="{20703B54-669A-8D46-8184-711E1133D3BB}">
      <dgm:prSet/>
      <dgm:spPr/>
      <dgm:t>
        <a:bodyPr/>
        <a:lstStyle/>
        <a:p>
          <a:endParaRPr lang="en-GB"/>
        </a:p>
      </dgm:t>
    </dgm:pt>
    <dgm:pt modelId="{9EB5D21D-B39B-7C4A-BBF8-3662AB605FCD}">
      <dgm:prSet phldrT="[Text]"/>
      <dgm:spPr/>
      <dgm:t>
        <a:bodyPr/>
        <a:lstStyle/>
        <a:p>
          <a:r>
            <a:rPr lang="en-GB" dirty="0"/>
            <a:t>Performed EDA (Exploratory Data Analysis)</a:t>
          </a:r>
        </a:p>
      </dgm:t>
    </dgm:pt>
    <dgm:pt modelId="{186E8EB6-E2A2-554D-A571-64B823DFD0C6}" type="parTrans" cxnId="{765A7A79-BDD9-A541-9472-694C8DAB0025}">
      <dgm:prSet/>
      <dgm:spPr/>
      <dgm:t>
        <a:bodyPr/>
        <a:lstStyle/>
        <a:p>
          <a:endParaRPr lang="en-GB"/>
        </a:p>
      </dgm:t>
    </dgm:pt>
    <dgm:pt modelId="{F2290C3C-6758-DC4D-83B0-2B4D53229699}" type="sibTrans" cxnId="{765A7A79-BDD9-A541-9472-694C8DAB0025}">
      <dgm:prSet/>
      <dgm:spPr/>
      <dgm:t>
        <a:bodyPr/>
        <a:lstStyle/>
        <a:p>
          <a:endParaRPr lang="en-GB"/>
        </a:p>
      </dgm:t>
    </dgm:pt>
    <dgm:pt modelId="{3B92659E-E406-8943-B52C-B093FECB467F}">
      <dgm:prSet phldrT="[Text]"/>
      <dgm:spPr/>
      <dgm:t>
        <a:bodyPr/>
        <a:lstStyle/>
        <a:p>
          <a:r>
            <a:rPr lang="en-GB" dirty="0"/>
            <a:t>2</a:t>
          </a:r>
        </a:p>
      </dgm:t>
    </dgm:pt>
    <dgm:pt modelId="{695CF539-931D-5C42-8143-34CB61DDF68A}" type="parTrans" cxnId="{0CC7DF27-01B9-4B4A-9A1C-D9CA2048B1C9}">
      <dgm:prSet/>
      <dgm:spPr/>
      <dgm:t>
        <a:bodyPr/>
        <a:lstStyle/>
        <a:p>
          <a:endParaRPr lang="en-GB"/>
        </a:p>
      </dgm:t>
    </dgm:pt>
    <dgm:pt modelId="{78D830F1-1FA8-E449-9395-E793F0AAADAB}" type="sibTrans" cxnId="{0CC7DF27-01B9-4B4A-9A1C-D9CA2048B1C9}">
      <dgm:prSet/>
      <dgm:spPr/>
      <dgm:t>
        <a:bodyPr/>
        <a:lstStyle/>
        <a:p>
          <a:endParaRPr lang="en-GB"/>
        </a:p>
      </dgm:t>
    </dgm:pt>
    <dgm:pt modelId="{AAEC52F5-703A-FC45-99AA-3A1E94689F4F}">
      <dgm:prSet phldrT="[Text]"/>
      <dgm:spPr/>
      <dgm:t>
        <a:bodyPr/>
        <a:lstStyle/>
        <a:p>
          <a:r>
            <a:rPr lang="en-GB" dirty="0"/>
            <a:t>Worked on 2 different models (2 members on each)</a:t>
          </a:r>
        </a:p>
      </dgm:t>
    </dgm:pt>
    <dgm:pt modelId="{A9C9B188-B210-5B45-8C51-976898F6AEDE}" type="parTrans" cxnId="{F1333CB2-9260-EB48-87E0-73F0B5339E3B}">
      <dgm:prSet/>
      <dgm:spPr/>
      <dgm:t>
        <a:bodyPr/>
        <a:lstStyle/>
        <a:p>
          <a:endParaRPr lang="en-GB"/>
        </a:p>
      </dgm:t>
    </dgm:pt>
    <dgm:pt modelId="{BCF980BF-BD48-6243-800F-946210BE2B7D}" type="sibTrans" cxnId="{F1333CB2-9260-EB48-87E0-73F0B5339E3B}">
      <dgm:prSet/>
      <dgm:spPr/>
      <dgm:t>
        <a:bodyPr/>
        <a:lstStyle/>
        <a:p>
          <a:endParaRPr lang="en-GB"/>
        </a:p>
      </dgm:t>
    </dgm:pt>
    <dgm:pt modelId="{38BD6303-4B4F-8A47-B33E-9F447E4DE14E}">
      <dgm:prSet phldrT="[Text]"/>
      <dgm:spPr/>
      <dgm:t>
        <a:bodyPr/>
        <a:lstStyle/>
        <a:p>
          <a:r>
            <a:rPr lang="en-GB" dirty="0"/>
            <a:t>3</a:t>
          </a:r>
        </a:p>
      </dgm:t>
    </dgm:pt>
    <dgm:pt modelId="{50616BB1-F6AB-DE46-8878-407441D0C764}" type="parTrans" cxnId="{724DB8B4-3B5A-314E-B6D8-295CC149EDD8}">
      <dgm:prSet/>
      <dgm:spPr/>
      <dgm:t>
        <a:bodyPr/>
        <a:lstStyle/>
        <a:p>
          <a:endParaRPr lang="en-GB"/>
        </a:p>
      </dgm:t>
    </dgm:pt>
    <dgm:pt modelId="{FE0A4776-4838-DB42-B5E1-89563C9917E4}" type="sibTrans" cxnId="{724DB8B4-3B5A-314E-B6D8-295CC149EDD8}">
      <dgm:prSet/>
      <dgm:spPr/>
      <dgm:t>
        <a:bodyPr/>
        <a:lstStyle/>
        <a:p>
          <a:endParaRPr lang="en-GB"/>
        </a:p>
      </dgm:t>
    </dgm:pt>
    <dgm:pt modelId="{7D189694-D83D-714A-A86E-F07BA0C0CD5A}">
      <dgm:prSet/>
      <dgm:spPr/>
      <dgm:t>
        <a:bodyPr/>
        <a:lstStyle/>
        <a:p>
          <a:r>
            <a:rPr lang="en-GB" dirty="0"/>
            <a:t>Used BERT and Logistic Regression in one of the models</a:t>
          </a:r>
        </a:p>
      </dgm:t>
    </dgm:pt>
    <dgm:pt modelId="{741A8CB7-3A24-C645-91D4-1616244EE560}" type="parTrans" cxnId="{DE68376D-EFA8-A74A-BD30-38C7CD4A643F}">
      <dgm:prSet/>
      <dgm:spPr/>
      <dgm:t>
        <a:bodyPr/>
        <a:lstStyle/>
        <a:p>
          <a:endParaRPr lang="en-GB"/>
        </a:p>
      </dgm:t>
    </dgm:pt>
    <dgm:pt modelId="{13576ABA-D88E-F140-AC0A-8E5C3652E433}" type="sibTrans" cxnId="{DE68376D-EFA8-A74A-BD30-38C7CD4A643F}">
      <dgm:prSet/>
      <dgm:spPr/>
      <dgm:t>
        <a:bodyPr/>
        <a:lstStyle/>
        <a:p>
          <a:endParaRPr lang="en-GB"/>
        </a:p>
      </dgm:t>
    </dgm:pt>
    <dgm:pt modelId="{545ED9D3-FBA7-074B-BB1B-A5E7E437C0A9}">
      <dgm:prSet/>
      <dgm:spPr/>
      <dgm:t>
        <a:bodyPr/>
        <a:lstStyle/>
        <a:p>
          <a:r>
            <a:rPr lang="en-GB" dirty="0"/>
            <a:t>4</a:t>
          </a:r>
        </a:p>
      </dgm:t>
    </dgm:pt>
    <dgm:pt modelId="{87963E81-58D3-DA43-AB4D-B0EAE0B07434}" type="parTrans" cxnId="{BE555C71-68CC-5044-9ED2-2FFC7E528EF3}">
      <dgm:prSet/>
      <dgm:spPr/>
      <dgm:t>
        <a:bodyPr/>
        <a:lstStyle/>
        <a:p>
          <a:endParaRPr lang="en-GB"/>
        </a:p>
      </dgm:t>
    </dgm:pt>
    <dgm:pt modelId="{DAB99D9C-63A5-C040-9FF4-7151F7005995}" type="sibTrans" cxnId="{BE555C71-68CC-5044-9ED2-2FFC7E528EF3}">
      <dgm:prSet/>
      <dgm:spPr/>
      <dgm:t>
        <a:bodyPr/>
        <a:lstStyle/>
        <a:p>
          <a:endParaRPr lang="en-GB"/>
        </a:p>
      </dgm:t>
    </dgm:pt>
    <dgm:pt modelId="{9FF2786B-C77D-1D4A-AD56-0578A0B92579}">
      <dgm:prSet/>
      <dgm:spPr/>
      <dgm:t>
        <a:bodyPr/>
        <a:lstStyle/>
        <a:p>
          <a:r>
            <a:rPr lang="en-GB" dirty="0"/>
            <a:t>Used TF-IDF vectorization and </a:t>
          </a:r>
          <a:r>
            <a:rPr lang="en-GB" dirty="0" err="1"/>
            <a:t>LinearSVC</a:t>
          </a:r>
          <a:endParaRPr lang="en-GB" dirty="0"/>
        </a:p>
      </dgm:t>
    </dgm:pt>
    <dgm:pt modelId="{530C8EF5-7B6E-974F-A567-4EB4C2DDB818}" type="parTrans" cxnId="{2D6F0389-5519-9545-837C-773E7A0833BA}">
      <dgm:prSet/>
      <dgm:spPr/>
      <dgm:t>
        <a:bodyPr/>
        <a:lstStyle/>
        <a:p>
          <a:endParaRPr lang="en-GB"/>
        </a:p>
      </dgm:t>
    </dgm:pt>
    <dgm:pt modelId="{25766FF9-EEF9-9942-A3F6-35F1F03E319A}" type="sibTrans" cxnId="{2D6F0389-5519-9545-837C-773E7A0833BA}">
      <dgm:prSet/>
      <dgm:spPr/>
      <dgm:t>
        <a:bodyPr/>
        <a:lstStyle/>
        <a:p>
          <a:endParaRPr lang="en-GB"/>
        </a:p>
      </dgm:t>
    </dgm:pt>
    <dgm:pt modelId="{C5E2FBD8-EA90-1C48-BACC-7E6CB8C0FB2E}" type="pres">
      <dgm:prSet presAssocID="{CC6A0206-C581-3044-BBE1-837C7428ECE6}" presName="linearFlow" presStyleCnt="0">
        <dgm:presLayoutVars>
          <dgm:dir/>
          <dgm:animLvl val="lvl"/>
          <dgm:resizeHandles val="exact"/>
        </dgm:presLayoutVars>
      </dgm:prSet>
      <dgm:spPr/>
    </dgm:pt>
    <dgm:pt modelId="{A8605AF3-0845-4040-BB76-E4B0330699B0}" type="pres">
      <dgm:prSet presAssocID="{35C68559-FA48-1B40-BD98-813AC1374BFA}" presName="composite" presStyleCnt="0"/>
      <dgm:spPr/>
    </dgm:pt>
    <dgm:pt modelId="{8EC68767-6CB6-1A48-99C1-1AECF770DA4A}" type="pres">
      <dgm:prSet presAssocID="{35C68559-FA48-1B40-BD98-813AC1374BFA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CD9CC6C0-BCE2-9B45-B7E4-B793AAAF0869}" type="pres">
      <dgm:prSet presAssocID="{35C68559-FA48-1B40-BD98-813AC1374BFA}" presName="descendantText" presStyleLbl="alignAcc1" presStyleIdx="0" presStyleCnt="4">
        <dgm:presLayoutVars>
          <dgm:bulletEnabled val="1"/>
        </dgm:presLayoutVars>
      </dgm:prSet>
      <dgm:spPr/>
    </dgm:pt>
    <dgm:pt modelId="{FEE83287-FF40-BE48-899F-BE5922AF4E12}" type="pres">
      <dgm:prSet presAssocID="{96731CEC-0FA9-3647-B869-A351AC2B3140}" presName="sp" presStyleCnt="0"/>
      <dgm:spPr/>
    </dgm:pt>
    <dgm:pt modelId="{9A13ED67-1A73-4640-90FC-4D56D19986A7}" type="pres">
      <dgm:prSet presAssocID="{3B92659E-E406-8943-B52C-B093FECB467F}" presName="composite" presStyleCnt="0"/>
      <dgm:spPr/>
    </dgm:pt>
    <dgm:pt modelId="{BEB20C0D-0EC5-B149-90B8-C98096571915}" type="pres">
      <dgm:prSet presAssocID="{3B92659E-E406-8943-B52C-B093FECB467F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D0470FE8-E00E-3F45-873F-863AD7CF7A77}" type="pres">
      <dgm:prSet presAssocID="{3B92659E-E406-8943-B52C-B093FECB467F}" presName="descendantText" presStyleLbl="alignAcc1" presStyleIdx="1" presStyleCnt="4">
        <dgm:presLayoutVars>
          <dgm:bulletEnabled val="1"/>
        </dgm:presLayoutVars>
      </dgm:prSet>
      <dgm:spPr/>
    </dgm:pt>
    <dgm:pt modelId="{61635F54-70AD-4E40-983D-1F05C059498E}" type="pres">
      <dgm:prSet presAssocID="{78D830F1-1FA8-E449-9395-E793F0AAADAB}" presName="sp" presStyleCnt="0"/>
      <dgm:spPr/>
    </dgm:pt>
    <dgm:pt modelId="{394EF5CE-FB1B-F240-9323-BC295CD82B83}" type="pres">
      <dgm:prSet presAssocID="{38BD6303-4B4F-8A47-B33E-9F447E4DE14E}" presName="composite" presStyleCnt="0"/>
      <dgm:spPr/>
    </dgm:pt>
    <dgm:pt modelId="{52B592E1-1DB9-964C-8BBA-D94DBDBD12EE}" type="pres">
      <dgm:prSet presAssocID="{38BD6303-4B4F-8A47-B33E-9F447E4DE14E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8E1D4066-423F-A84C-8C29-02F881612562}" type="pres">
      <dgm:prSet presAssocID="{38BD6303-4B4F-8A47-B33E-9F447E4DE14E}" presName="descendantText" presStyleLbl="alignAcc1" presStyleIdx="2" presStyleCnt="4">
        <dgm:presLayoutVars>
          <dgm:bulletEnabled val="1"/>
        </dgm:presLayoutVars>
      </dgm:prSet>
      <dgm:spPr/>
    </dgm:pt>
    <dgm:pt modelId="{9178F13F-EBC7-2C48-B09F-722A62FD9A6B}" type="pres">
      <dgm:prSet presAssocID="{FE0A4776-4838-DB42-B5E1-89563C9917E4}" presName="sp" presStyleCnt="0"/>
      <dgm:spPr/>
    </dgm:pt>
    <dgm:pt modelId="{F004173F-F2E2-C141-B884-A146E9E5C5EE}" type="pres">
      <dgm:prSet presAssocID="{545ED9D3-FBA7-074B-BB1B-A5E7E437C0A9}" presName="composite" presStyleCnt="0"/>
      <dgm:spPr/>
    </dgm:pt>
    <dgm:pt modelId="{2B36FA48-839C-634A-AA35-9676CFAA16DF}" type="pres">
      <dgm:prSet presAssocID="{545ED9D3-FBA7-074B-BB1B-A5E7E437C0A9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F0344F9E-DC57-FF43-A45B-96C371821102}" type="pres">
      <dgm:prSet presAssocID="{545ED9D3-FBA7-074B-BB1B-A5E7E437C0A9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E421E20B-76B3-F94C-9B29-296F3D817433}" type="presOf" srcId="{AAEC52F5-703A-FC45-99AA-3A1E94689F4F}" destId="{D0470FE8-E00E-3F45-873F-863AD7CF7A77}" srcOrd="0" destOrd="0" presId="urn:microsoft.com/office/officeart/2005/8/layout/chevron2"/>
    <dgm:cxn modelId="{0CC7DF27-01B9-4B4A-9A1C-D9CA2048B1C9}" srcId="{CC6A0206-C581-3044-BBE1-837C7428ECE6}" destId="{3B92659E-E406-8943-B52C-B093FECB467F}" srcOrd="1" destOrd="0" parTransId="{695CF539-931D-5C42-8143-34CB61DDF68A}" sibTransId="{78D830F1-1FA8-E449-9395-E793F0AAADAB}"/>
    <dgm:cxn modelId="{DE68376D-EFA8-A74A-BD30-38C7CD4A643F}" srcId="{38BD6303-4B4F-8A47-B33E-9F447E4DE14E}" destId="{7D189694-D83D-714A-A86E-F07BA0C0CD5A}" srcOrd="0" destOrd="0" parTransId="{741A8CB7-3A24-C645-91D4-1616244EE560}" sibTransId="{13576ABA-D88E-F140-AC0A-8E5C3652E433}"/>
    <dgm:cxn modelId="{BE555C71-68CC-5044-9ED2-2FFC7E528EF3}" srcId="{CC6A0206-C581-3044-BBE1-837C7428ECE6}" destId="{545ED9D3-FBA7-074B-BB1B-A5E7E437C0A9}" srcOrd="3" destOrd="0" parTransId="{87963E81-58D3-DA43-AB4D-B0EAE0B07434}" sibTransId="{DAB99D9C-63A5-C040-9FF4-7151F7005995}"/>
    <dgm:cxn modelId="{20703B54-669A-8D46-8184-711E1133D3BB}" srcId="{CC6A0206-C581-3044-BBE1-837C7428ECE6}" destId="{35C68559-FA48-1B40-BD98-813AC1374BFA}" srcOrd="0" destOrd="0" parTransId="{0516C8A3-0B7A-DA4F-9100-9E6BDE9C76D5}" sibTransId="{96731CEC-0FA9-3647-B869-A351AC2B3140}"/>
    <dgm:cxn modelId="{765A7A79-BDD9-A541-9472-694C8DAB0025}" srcId="{35C68559-FA48-1B40-BD98-813AC1374BFA}" destId="{9EB5D21D-B39B-7C4A-BBF8-3662AB605FCD}" srcOrd="0" destOrd="0" parTransId="{186E8EB6-E2A2-554D-A571-64B823DFD0C6}" sibTransId="{F2290C3C-6758-DC4D-83B0-2B4D53229699}"/>
    <dgm:cxn modelId="{0CB0AD7B-3375-B548-8771-27207AF0CCA6}" type="presOf" srcId="{9FF2786B-C77D-1D4A-AD56-0578A0B92579}" destId="{F0344F9E-DC57-FF43-A45B-96C371821102}" srcOrd="0" destOrd="0" presId="urn:microsoft.com/office/officeart/2005/8/layout/chevron2"/>
    <dgm:cxn modelId="{D43C5787-8BB5-7E45-9C4B-602BEF3D9CDB}" type="presOf" srcId="{CC6A0206-C581-3044-BBE1-837C7428ECE6}" destId="{C5E2FBD8-EA90-1C48-BACC-7E6CB8C0FB2E}" srcOrd="0" destOrd="0" presId="urn:microsoft.com/office/officeart/2005/8/layout/chevron2"/>
    <dgm:cxn modelId="{2D6F0389-5519-9545-837C-773E7A0833BA}" srcId="{545ED9D3-FBA7-074B-BB1B-A5E7E437C0A9}" destId="{9FF2786B-C77D-1D4A-AD56-0578A0B92579}" srcOrd="0" destOrd="0" parTransId="{530C8EF5-7B6E-974F-A567-4EB4C2DDB818}" sibTransId="{25766FF9-EEF9-9942-A3F6-35F1F03E319A}"/>
    <dgm:cxn modelId="{8E86199C-7268-B042-82AE-2B908A6B78D9}" type="presOf" srcId="{38BD6303-4B4F-8A47-B33E-9F447E4DE14E}" destId="{52B592E1-1DB9-964C-8BBA-D94DBDBD12EE}" srcOrd="0" destOrd="0" presId="urn:microsoft.com/office/officeart/2005/8/layout/chevron2"/>
    <dgm:cxn modelId="{0BD0EAA4-A120-7A4C-8F64-A3CE7EE8D894}" type="presOf" srcId="{7D189694-D83D-714A-A86E-F07BA0C0CD5A}" destId="{8E1D4066-423F-A84C-8C29-02F881612562}" srcOrd="0" destOrd="0" presId="urn:microsoft.com/office/officeart/2005/8/layout/chevron2"/>
    <dgm:cxn modelId="{F1333CB2-9260-EB48-87E0-73F0B5339E3B}" srcId="{3B92659E-E406-8943-B52C-B093FECB467F}" destId="{AAEC52F5-703A-FC45-99AA-3A1E94689F4F}" srcOrd="0" destOrd="0" parTransId="{A9C9B188-B210-5B45-8C51-976898F6AEDE}" sibTransId="{BCF980BF-BD48-6243-800F-946210BE2B7D}"/>
    <dgm:cxn modelId="{724DB8B4-3B5A-314E-B6D8-295CC149EDD8}" srcId="{CC6A0206-C581-3044-BBE1-837C7428ECE6}" destId="{38BD6303-4B4F-8A47-B33E-9F447E4DE14E}" srcOrd="2" destOrd="0" parTransId="{50616BB1-F6AB-DE46-8878-407441D0C764}" sibTransId="{FE0A4776-4838-DB42-B5E1-89563C9917E4}"/>
    <dgm:cxn modelId="{DCAAE4E0-1025-4C42-9B46-2B4F22A1BCD4}" type="presOf" srcId="{545ED9D3-FBA7-074B-BB1B-A5E7E437C0A9}" destId="{2B36FA48-839C-634A-AA35-9676CFAA16DF}" srcOrd="0" destOrd="0" presId="urn:microsoft.com/office/officeart/2005/8/layout/chevron2"/>
    <dgm:cxn modelId="{D355C3FA-B873-2B4F-ACFB-36CAF2FF11BE}" type="presOf" srcId="{9EB5D21D-B39B-7C4A-BBF8-3662AB605FCD}" destId="{CD9CC6C0-BCE2-9B45-B7E4-B793AAAF0869}" srcOrd="0" destOrd="0" presId="urn:microsoft.com/office/officeart/2005/8/layout/chevron2"/>
    <dgm:cxn modelId="{735FE3FC-000B-904F-9C23-184A9BBAA356}" type="presOf" srcId="{35C68559-FA48-1B40-BD98-813AC1374BFA}" destId="{8EC68767-6CB6-1A48-99C1-1AECF770DA4A}" srcOrd="0" destOrd="0" presId="urn:microsoft.com/office/officeart/2005/8/layout/chevron2"/>
    <dgm:cxn modelId="{DE4122FE-9CE9-744F-A81F-57967519E9AD}" type="presOf" srcId="{3B92659E-E406-8943-B52C-B093FECB467F}" destId="{BEB20C0D-0EC5-B149-90B8-C98096571915}" srcOrd="0" destOrd="0" presId="urn:microsoft.com/office/officeart/2005/8/layout/chevron2"/>
    <dgm:cxn modelId="{0E8DA3B1-1D37-FC41-A625-733DB81DD3DB}" type="presParOf" srcId="{C5E2FBD8-EA90-1C48-BACC-7E6CB8C0FB2E}" destId="{A8605AF3-0845-4040-BB76-E4B0330699B0}" srcOrd="0" destOrd="0" presId="urn:microsoft.com/office/officeart/2005/8/layout/chevron2"/>
    <dgm:cxn modelId="{23F270E5-FD27-0A4A-B41D-5C436E23240A}" type="presParOf" srcId="{A8605AF3-0845-4040-BB76-E4B0330699B0}" destId="{8EC68767-6CB6-1A48-99C1-1AECF770DA4A}" srcOrd="0" destOrd="0" presId="urn:microsoft.com/office/officeart/2005/8/layout/chevron2"/>
    <dgm:cxn modelId="{30B964D2-1FEC-D741-8702-8FBE7D0634A1}" type="presParOf" srcId="{A8605AF3-0845-4040-BB76-E4B0330699B0}" destId="{CD9CC6C0-BCE2-9B45-B7E4-B793AAAF0869}" srcOrd="1" destOrd="0" presId="urn:microsoft.com/office/officeart/2005/8/layout/chevron2"/>
    <dgm:cxn modelId="{9D648973-40A3-C649-8AF6-65CE8CA65B92}" type="presParOf" srcId="{C5E2FBD8-EA90-1C48-BACC-7E6CB8C0FB2E}" destId="{FEE83287-FF40-BE48-899F-BE5922AF4E12}" srcOrd="1" destOrd="0" presId="urn:microsoft.com/office/officeart/2005/8/layout/chevron2"/>
    <dgm:cxn modelId="{94A67461-9798-D040-B5F4-3FEA1AA7C13F}" type="presParOf" srcId="{C5E2FBD8-EA90-1C48-BACC-7E6CB8C0FB2E}" destId="{9A13ED67-1A73-4640-90FC-4D56D19986A7}" srcOrd="2" destOrd="0" presId="urn:microsoft.com/office/officeart/2005/8/layout/chevron2"/>
    <dgm:cxn modelId="{C834D102-5FA3-E840-8A74-92B606930F95}" type="presParOf" srcId="{9A13ED67-1A73-4640-90FC-4D56D19986A7}" destId="{BEB20C0D-0EC5-B149-90B8-C98096571915}" srcOrd="0" destOrd="0" presId="urn:microsoft.com/office/officeart/2005/8/layout/chevron2"/>
    <dgm:cxn modelId="{5089A3D7-4E84-9E43-A5C7-EDEEA5FFB883}" type="presParOf" srcId="{9A13ED67-1A73-4640-90FC-4D56D19986A7}" destId="{D0470FE8-E00E-3F45-873F-863AD7CF7A77}" srcOrd="1" destOrd="0" presId="urn:microsoft.com/office/officeart/2005/8/layout/chevron2"/>
    <dgm:cxn modelId="{5549A34A-7ADF-414C-85B2-701FCF1593EE}" type="presParOf" srcId="{C5E2FBD8-EA90-1C48-BACC-7E6CB8C0FB2E}" destId="{61635F54-70AD-4E40-983D-1F05C059498E}" srcOrd="3" destOrd="0" presId="urn:microsoft.com/office/officeart/2005/8/layout/chevron2"/>
    <dgm:cxn modelId="{C6942E96-B182-3340-A98A-DEA41AB9B432}" type="presParOf" srcId="{C5E2FBD8-EA90-1C48-BACC-7E6CB8C0FB2E}" destId="{394EF5CE-FB1B-F240-9323-BC295CD82B83}" srcOrd="4" destOrd="0" presId="urn:microsoft.com/office/officeart/2005/8/layout/chevron2"/>
    <dgm:cxn modelId="{955315B7-4073-8444-8685-AC7F20DFCC87}" type="presParOf" srcId="{394EF5CE-FB1B-F240-9323-BC295CD82B83}" destId="{52B592E1-1DB9-964C-8BBA-D94DBDBD12EE}" srcOrd="0" destOrd="0" presId="urn:microsoft.com/office/officeart/2005/8/layout/chevron2"/>
    <dgm:cxn modelId="{BC8C4C29-DFE9-4845-9D7C-F7E614DE553D}" type="presParOf" srcId="{394EF5CE-FB1B-F240-9323-BC295CD82B83}" destId="{8E1D4066-423F-A84C-8C29-02F881612562}" srcOrd="1" destOrd="0" presId="urn:microsoft.com/office/officeart/2005/8/layout/chevron2"/>
    <dgm:cxn modelId="{C0457B32-FE79-F045-A461-BFE36E4734C6}" type="presParOf" srcId="{C5E2FBD8-EA90-1C48-BACC-7E6CB8C0FB2E}" destId="{9178F13F-EBC7-2C48-B09F-722A62FD9A6B}" srcOrd="5" destOrd="0" presId="urn:microsoft.com/office/officeart/2005/8/layout/chevron2"/>
    <dgm:cxn modelId="{2B8CF705-B0C5-F745-AED0-1A1618A32802}" type="presParOf" srcId="{C5E2FBD8-EA90-1C48-BACC-7E6CB8C0FB2E}" destId="{F004173F-F2E2-C141-B884-A146E9E5C5EE}" srcOrd="6" destOrd="0" presId="urn:microsoft.com/office/officeart/2005/8/layout/chevron2"/>
    <dgm:cxn modelId="{80825C2A-91B9-1641-B1FB-E04544130CC4}" type="presParOf" srcId="{F004173F-F2E2-C141-B884-A146E9E5C5EE}" destId="{2B36FA48-839C-634A-AA35-9676CFAA16DF}" srcOrd="0" destOrd="0" presId="urn:microsoft.com/office/officeart/2005/8/layout/chevron2"/>
    <dgm:cxn modelId="{173F11D6-8169-574F-A60C-887A489539C4}" type="presParOf" srcId="{F004173F-F2E2-C141-B884-A146E9E5C5EE}" destId="{F0344F9E-DC57-FF43-A45B-96C37182110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3224AD-8861-BA44-B623-D06B4EF17CAF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GB"/>
        </a:p>
      </dgm:t>
    </dgm:pt>
    <dgm:pt modelId="{478EC6B8-F8C0-DE4C-8F04-84B7CD60888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Accuracy Score</a:t>
          </a:r>
        </a:p>
      </dgm:t>
    </dgm:pt>
    <dgm:pt modelId="{318D894E-A1B9-EB42-8250-29E9FA0DC126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F1 Score</a:t>
          </a:r>
        </a:p>
      </dgm:t>
    </dgm:pt>
    <dgm:pt modelId="{83C5E282-C993-604A-A743-0E00D32D6FA4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Scores</a:t>
          </a:r>
        </a:p>
      </dgm:t>
    </dgm:pt>
    <dgm:pt modelId="{60DCD0DD-83BA-1F4A-B04C-7924B0D30BF5}" type="sibTrans" cxnId="{2E04A181-3138-574F-BD46-8265DE7E69CC}">
      <dgm:prSet/>
      <dgm:spPr/>
      <dgm:t>
        <a:bodyPr/>
        <a:lstStyle/>
        <a:p>
          <a:endParaRPr lang="en-GB"/>
        </a:p>
      </dgm:t>
    </dgm:pt>
    <dgm:pt modelId="{B23A1AE4-3B9D-CD43-91F4-7FF240C453C2}" type="parTrans" cxnId="{2E04A181-3138-574F-BD46-8265DE7E69CC}">
      <dgm:prSet/>
      <dgm:spPr/>
      <dgm:t>
        <a:bodyPr/>
        <a:lstStyle/>
        <a:p>
          <a:endParaRPr lang="en-GB"/>
        </a:p>
      </dgm:t>
    </dgm:pt>
    <dgm:pt modelId="{84FE4DF2-933A-1746-9E32-5BE52928FCEF}" type="sibTrans" cxnId="{AD5AEA19-BED2-8446-A54C-B4C7553EEDA6}">
      <dgm:prSet/>
      <dgm:spPr/>
      <dgm:t>
        <a:bodyPr/>
        <a:lstStyle/>
        <a:p>
          <a:endParaRPr lang="en-GB"/>
        </a:p>
      </dgm:t>
    </dgm:pt>
    <dgm:pt modelId="{D242C9EF-4EEB-9B48-8BF2-99460F511A1C}" type="parTrans" cxnId="{AD5AEA19-BED2-8446-A54C-B4C7553EEDA6}">
      <dgm:prSet/>
      <dgm:spPr/>
      <dgm:t>
        <a:bodyPr/>
        <a:lstStyle/>
        <a:p>
          <a:endParaRPr lang="en-GB"/>
        </a:p>
      </dgm:t>
    </dgm:pt>
    <dgm:pt modelId="{D61063A3-1B85-624C-B49E-E8C05B55B1EF}" type="sibTrans" cxnId="{1DA8DA19-34CE-A445-8997-5BFB96020401}">
      <dgm:prSet/>
      <dgm:spPr/>
      <dgm:t>
        <a:bodyPr/>
        <a:lstStyle/>
        <a:p>
          <a:endParaRPr lang="en-GB"/>
        </a:p>
      </dgm:t>
    </dgm:pt>
    <dgm:pt modelId="{F9DAD033-38A0-CE4C-939A-0802D59358EA}" type="parTrans" cxnId="{1DA8DA19-34CE-A445-8997-5BFB96020401}">
      <dgm:prSet/>
      <dgm:spPr/>
      <dgm:t>
        <a:bodyPr/>
        <a:lstStyle/>
        <a:p>
          <a:endParaRPr lang="en-GB"/>
        </a:p>
      </dgm:t>
    </dgm:pt>
    <dgm:pt modelId="{E6DDC203-5A2B-E741-BD85-453F1938C3CA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Pipeline</a:t>
          </a:r>
        </a:p>
      </dgm:t>
    </dgm:pt>
    <dgm:pt modelId="{7898AFF6-9CE8-DB4E-9BB7-221F909A12D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 dirty="0" err="1"/>
            <a:t>TfidVectorizer</a:t>
          </a:r>
          <a:endParaRPr lang="en-GB" dirty="0"/>
        </a:p>
      </dgm:t>
    </dgm:pt>
    <dgm:pt modelId="{D31A2DD5-2965-3A48-B9A9-2C7F298B7588}" type="sibTrans" cxnId="{A8AD5E7A-3391-FF42-A79D-EEDF528DF94E}">
      <dgm:prSet/>
      <dgm:spPr/>
      <dgm:t>
        <a:bodyPr/>
        <a:lstStyle/>
        <a:p>
          <a:endParaRPr lang="en-GB"/>
        </a:p>
      </dgm:t>
    </dgm:pt>
    <dgm:pt modelId="{3AE5C5CB-2EA2-AA49-9202-D4A8060748D1}" type="parTrans" cxnId="{A8AD5E7A-3391-FF42-A79D-EEDF528DF94E}">
      <dgm:prSet/>
      <dgm:spPr/>
      <dgm:t>
        <a:bodyPr/>
        <a:lstStyle/>
        <a:p>
          <a:endParaRPr lang="en-GB"/>
        </a:p>
      </dgm:t>
    </dgm:pt>
    <dgm:pt modelId="{A529D154-167A-014B-8AF4-6A58BFD23914}" type="sibTrans" cxnId="{F0F477B0-B246-E44B-AF44-4D249A70EE10}">
      <dgm:prSet/>
      <dgm:spPr/>
      <dgm:t>
        <a:bodyPr/>
        <a:lstStyle/>
        <a:p>
          <a:endParaRPr lang="en-GB"/>
        </a:p>
      </dgm:t>
    </dgm:pt>
    <dgm:pt modelId="{B092951B-BD4E-4048-832E-E3058491212B}" type="parTrans" cxnId="{F0F477B0-B246-E44B-AF44-4D249A70EE10}">
      <dgm:prSet/>
      <dgm:spPr/>
      <dgm:t>
        <a:bodyPr/>
        <a:lstStyle/>
        <a:p>
          <a:endParaRPr lang="en-GB"/>
        </a:p>
      </dgm:t>
    </dgm:pt>
    <dgm:pt modelId="{21D3A361-9EF2-7A4C-8717-7DB3242BC0FF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 dirty="0" err="1"/>
            <a:t>Scikitlearn</a:t>
          </a:r>
          <a:endParaRPr lang="en-GB" dirty="0"/>
        </a:p>
      </dgm:t>
    </dgm:pt>
    <dgm:pt modelId="{3E4DB079-DA24-954E-A7A6-7D1AD4CFA35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Pandas</a:t>
          </a:r>
        </a:p>
      </dgm:t>
    </dgm:pt>
    <dgm:pt modelId="{42602789-A1C5-2D4D-81F3-A43D6609C788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Libraries</a:t>
          </a:r>
        </a:p>
      </dgm:t>
    </dgm:pt>
    <dgm:pt modelId="{82E96FB3-0F48-D241-A367-AEB582765B91}" type="sibTrans" cxnId="{243F4F1B-72F2-5340-9B1D-FFBE6BD94618}">
      <dgm:prSet/>
      <dgm:spPr/>
      <dgm:t>
        <a:bodyPr/>
        <a:lstStyle/>
        <a:p>
          <a:endParaRPr lang="en-GB"/>
        </a:p>
      </dgm:t>
    </dgm:pt>
    <dgm:pt modelId="{EE9B91D6-7446-984C-B6EA-6B56FEE55AA2}" type="parTrans" cxnId="{243F4F1B-72F2-5340-9B1D-FFBE6BD94618}">
      <dgm:prSet/>
      <dgm:spPr/>
      <dgm:t>
        <a:bodyPr/>
        <a:lstStyle/>
        <a:p>
          <a:endParaRPr lang="en-GB"/>
        </a:p>
      </dgm:t>
    </dgm:pt>
    <dgm:pt modelId="{667904A1-2FC2-B84C-9B7C-F932EDA1AD53}" type="sibTrans" cxnId="{5BA1C372-D702-1243-A805-77857FF9664D}">
      <dgm:prSet/>
      <dgm:spPr/>
      <dgm:t>
        <a:bodyPr/>
        <a:lstStyle/>
        <a:p>
          <a:endParaRPr lang="en-GB"/>
        </a:p>
      </dgm:t>
    </dgm:pt>
    <dgm:pt modelId="{6A7E3B8B-1153-4940-82CE-A0D39EB23166}" type="parTrans" cxnId="{5BA1C372-D702-1243-A805-77857FF9664D}">
      <dgm:prSet/>
      <dgm:spPr/>
      <dgm:t>
        <a:bodyPr/>
        <a:lstStyle/>
        <a:p>
          <a:endParaRPr lang="en-GB"/>
        </a:p>
      </dgm:t>
    </dgm:pt>
    <dgm:pt modelId="{3E5D5C25-7592-754F-9F26-EEA661DC38D8}" type="sibTrans" cxnId="{54C1B5BA-78B5-584C-B069-03F55955C306}">
      <dgm:prSet/>
      <dgm:spPr/>
      <dgm:t>
        <a:bodyPr/>
        <a:lstStyle/>
        <a:p>
          <a:endParaRPr lang="en-GB"/>
        </a:p>
      </dgm:t>
    </dgm:pt>
    <dgm:pt modelId="{8FFBCE2D-45FE-D747-AEA4-54B4320F14C1}" type="parTrans" cxnId="{54C1B5BA-78B5-584C-B069-03F55955C306}">
      <dgm:prSet/>
      <dgm:spPr/>
      <dgm:t>
        <a:bodyPr/>
        <a:lstStyle/>
        <a:p>
          <a:endParaRPr lang="en-GB"/>
        </a:p>
      </dgm:t>
    </dgm:pt>
    <dgm:pt modelId="{6EC50CF3-4243-E548-A116-57A32AACD676}">
      <dgm:prSet phldrT="[Text]"/>
      <dgm:spPr/>
      <dgm:t>
        <a:bodyPr/>
        <a:lstStyle/>
        <a:p>
          <a:pPr>
            <a:lnSpc>
              <a:spcPct val="100000"/>
            </a:lnSpc>
          </a:pPr>
          <a:endParaRPr lang="en-GB" dirty="0"/>
        </a:p>
      </dgm:t>
    </dgm:pt>
    <dgm:pt modelId="{671033D2-5AEF-6D4D-B04B-8904C1D6007D}" type="parTrans" cxnId="{16CF69A9-5600-E04A-A90B-E7C666E26B18}">
      <dgm:prSet/>
      <dgm:spPr/>
      <dgm:t>
        <a:bodyPr/>
        <a:lstStyle/>
        <a:p>
          <a:endParaRPr lang="en-GB"/>
        </a:p>
      </dgm:t>
    </dgm:pt>
    <dgm:pt modelId="{7A1FE8CB-217B-DE40-A95C-0D434DA4D148}" type="sibTrans" cxnId="{16CF69A9-5600-E04A-A90B-E7C666E26B18}">
      <dgm:prSet/>
      <dgm:spPr/>
      <dgm:t>
        <a:bodyPr/>
        <a:lstStyle/>
        <a:p>
          <a:endParaRPr lang="en-GB"/>
        </a:p>
      </dgm:t>
    </dgm:pt>
    <dgm:pt modelId="{05A24B09-496E-D24F-AC51-8D40FFF20B2D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 dirty="0" err="1"/>
            <a:t>LinearSVC</a:t>
          </a:r>
          <a:endParaRPr lang="en-GB" dirty="0"/>
        </a:p>
      </dgm:t>
    </dgm:pt>
    <dgm:pt modelId="{3B46C1D2-A107-3D49-8ADA-E4E7DDF2C61F}" type="parTrans" cxnId="{E9B51929-A6CA-FB43-9634-A2F7629FF561}">
      <dgm:prSet/>
      <dgm:spPr/>
      <dgm:t>
        <a:bodyPr/>
        <a:lstStyle/>
        <a:p>
          <a:endParaRPr lang="en-GB"/>
        </a:p>
      </dgm:t>
    </dgm:pt>
    <dgm:pt modelId="{EA20207F-CA99-E745-9B00-0AE9B635C5B0}" type="sibTrans" cxnId="{E9B51929-A6CA-FB43-9634-A2F7629FF561}">
      <dgm:prSet/>
      <dgm:spPr/>
      <dgm:t>
        <a:bodyPr/>
        <a:lstStyle/>
        <a:p>
          <a:endParaRPr lang="en-GB"/>
        </a:p>
      </dgm:t>
    </dgm:pt>
    <dgm:pt modelId="{0FCDE213-7C01-C54D-8C0F-F120BF8010DE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Models</a:t>
          </a:r>
        </a:p>
      </dgm:t>
    </dgm:pt>
    <dgm:pt modelId="{88A63B83-A6FA-5246-A4AE-5FE97024F340}" type="sibTrans" cxnId="{9E4BD10E-23AD-4B41-9968-0D10F6E26EA6}">
      <dgm:prSet/>
      <dgm:spPr/>
      <dgm:t>
        <a:bodyPr/>
        <a:lstStyle/>
        <a:p>
          <a:endParaRPr lang="en-GB"/>
        </a:p>
      </dgm:t>
    </dgm:pt>
    <dgm:pt modelId="{63134EF9-0881-B54E-B76D-CC400B32F9F9}" type="parTrans" cxnId="{9E4BD10E-23AD-4B41-9968-0D10F6E26EA6}">
      <dgm:prSet/>
      <dgm:spPr/>
      <dgm:t>
        <a:bodyPr/>
        <a:lstStyle/>
        <a:p>
          <a:endParaRPr lang="en-GB"/>
        </a:p>
      </dgm:t>
    </dgm:pt>
    <dgm:pt modelId="{5DFD65DF-1FFC-4E78-8BC5-FB664EA254E0}" type="pres">
      <dgm:prSet presAssocID="{FB3224AD-8861-BA44-B623-D06B4EF17CAF}" presName="root" presStyleCnt="0">
        <dgm:presLayoutVars>
          <dgm:dir/>
          <dgm:resizeHandles val="exact"/>
        </dgm:presLayoutVars>
      </dgm:prSet>
      <dgm:spPr/>
    </dgm:pt>
    <dgm:pt modelId="{97CE4368-EB21-44F6-8DF4-7DC555209503}" type="pres">
      <dgm:prSet presAssocID="{42602789-A1C5-2D4D-81F3-A43D6609C788}" presName="compNode" presStyleCnt="0"/>
      <dgm:spPr/>
    </dgm:pt>
    <dgm:pt modelId="{38F53523-CEB4-45E5-8B57-506B2375D9C9}" type="pres">
      <dgm:prSet presAssocID="{42602789-A1C5-2D4D-81F3-A43D6609C78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olf Ball"/>
        </a:ext>
      </dgm:extLst>
    </dgm:pt>
    <dgm:pt modelId="{1FFF9786-F6D3-4DC0-B872-C5AAD28BE80B}" type="pres">
      <dgm:prSet presAssocID="{42602789-A1C5-2D4D-81F3-A43D6609C788}" presName="iconSpace" presStyleCnt="0"/>
      <dgm:spPr/>
    </dgm:pt>
    <dgm:pt modelId="{DA0D1FCB-76AF-4664-8F40-535AFE446555}" type="pres">
      <dgm:prSet presAssocID="{42602789-A1C5-2D4D-81F3-A43D6609C788}" presName="parTx" presStyleLbl="revTx" presStyleIdx="0" presStyleCnt="6">
        <dgm:presLayoutVars>
          <dgm:chMax val="0"/>
          <dgm:chPref val="0"/>
        </dgm:presLayoutVars>
      </dgm:prSet>
      <dgm:spPr/>
    </dgm:pt>
    <dgm:pt modelId="{497D0335-C3C9-424A-9379-0DCB982AE062}" type="pres">
      <dgm:prSet presAssocID="{42602789-A1C5-2D4D-81F3-A43D6609C788}" presName="txSpace" presStyleCnt="0"/>
      <dgm:spPr/>
    </dgm:pt>
    <dgm:pt modelId="{00BD69C0-CE43-4D18-9EE7-7BE7F90399DD}" type="pres">
      <dgm:prSet presAssocID="{42602789-A1C5-2D4D-81F3-A43D6609C788}" presName="desTx" presStyleLbl="revTx" presStyleIdx="1" presStyleCnt="6">
        <dgm:presLayoutVars/>
      </dgm:prSet>
      <dgm:spPr/>
    </dgm:pt>
    <dgm:pt modelId="{576C067E-506E-4D15-B975-4B44CB62AA43}" type="pres">
      <dgm:prSet presAssocID="{82E96FB3-0F48-D241-A367-AEB582765B91}" presName="sibTrans" presStyleCnt="0"/>
      <dgm:spPr/>
    </dgm:pt>
    <dgm:pt modelId="{1F0D7C6B-188A-43B8-B1A0-6C4A2181A94F}" type="pres">
      <dgm:prSet presAssocID="{0FCDE213-7C01-C54D-8C0F-F120BF8010DE}" presName="compNode" presStyleCnt="0"/>
      <dgm:spPr/>
    </dgm:pt>
    <dgm:pt modelId="{E1F33E74-71CD-43C1-BD4D-2B09F5926D43}" type="pres">
      <dgm:prSet presAssocID="{0FCDE213-7C01-C54D-8C0F-F120BF8010D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brary"/>
        </a:ext>
      </dgm:extLst>
    </dgm:pt>
    <dgm:pt modelId="{61133D68-BCB8-4BF2-8746-C659F3ED0B0A}" type="pres">
      <dgm:prSet presAssocID="{0FCDE213-7C01-C54D-8C0F-F120BF8010DE}" presName="iconSpace" presStyleCnt="0"/>
      <dgm:spPr/>
    </dgm:pt>
    <dgm:pt modelId="{C040236B-4CA5-4352-8830-31DF6D5D401E}" type="pres">
      <dgm:prSet presAssocID="{0FCDE213-7C01-C54D-8C0F-F120BF8010DE}" presName="parTx" presStyleLbl="revTx" presStyleIdx="2" presStyleCnt="6">
        <dgm:presLayoutVars>
          <dgm:chMax val="0"/>
          <dgm:chPref val="0"/>
        </dgm:presLayoutVars>
      </dgm:prSet>
      <dgm:spPr/>
    </dgm:pt>
    <dgm:pt modelId="{D99A2EEE-514D-468C-B8BB-EBD3AAF06C09}" type="pres">
      <dgm:prSet presAssocID="{0FCDE213-7C01-C54D-8C0F-F120BF8010DE}" presName="txSpace" presStyleCnt="0"/>
      <dgm:spPr/>
    </dgm:pt>
    <dgm:pt modelId="{374C0D6A-20A9-437B-8126-F1AB5E228C81}" type="pres">
      <dgm:prSet presAssocID="{0FCDE213-7C01-C54D-8C0F-F120BF8010DE}" presName="desTx" presStyleLbl="revTx" presStyleIdx="3" presStyleCnt="6">
        <dgm:presLayoutVars/>
      </dgm:prSet>
      <dgm:spPr/>
    </dgm:pt>
    <dgm:pt modelId="{F5FEADE3-86D5-430E-94A8-81F1CE5A124E}" type="pres">
      <dgm:prSet presAssocID="{88A63B83-A6FA-5246-A4AE-5FE97024F340}" presName="sibTrans" presStyleCnt="0"/>
      <dgm:spPr/>
    </dgm:pt>
    <dgm:pt modelId="{0329043F-5AF0-4BCC-9BA4-72E2B1DDB6C1}" type="pres">
      <dgm:prSet presAssocID="{83C5E282-C993-604A-A743-0E00D32D6FA4}" presName="compNode" presStyleCnt="0"/>
      <dgm:spPr/>
    </dgm:pt>
    <dgm:pt modelId="{B17A1B2B-3D74-42AA-9D15-B814D261C1D9}" type="pres">
      <dgm:prSet presAssocID="{83C5E282-C993-604A-A743-0E00D32D6FA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stem"/>
        </a:ext>
      </dgm:extLst>
    </dgm:pt>
    <dgm:pt modelId="{1387F88F-9DC2-40BD-A7BE-031A2702EB2D}" type="pres">
      <dgm:prSet presAssocID="{83C5E282-C993-604A-A743-0E00D32D6FA4}" presName="iconSpace" presStyleCnt="0"/>
      <dgm:spPr/>
    </dgm:pt>
    <dgm:pt modelId="{8FB15A0D-81C6-4A3E-925D-5BF829147E61}" type="pres">
      <dgm:prSet presAssocID="{83C5E282-C993-604A-A743-0E00D32D6FA4}" presName="parTx" presStyleLbl="revTx" presStyleIdx="4" presStyleCnt="6">
        <dgm:presLayoutVars>
          <dgm:chMax val="0"/>
          <dgm:chPref val="0"/>
        </dgm:presLayoutVars>
      </dgm:prSet>
      <dgm:spPr/>
    </dgm:pt>
    <dgm:pt modelId="{CB738568-901C-4D95-85B7-8986E3C065E2}" type="pres">
      <dgm:prSet presAssocID="{83C5E282-C993-604A-A743-0E00D32D6FA4}" presName="txSpace" presStyleCnt="0"/>
      <dgm:spPr/>
    </dgm:pt>
    <dgm:pt modelId="{1CA31D23-3F31-4273-89A2-6B21F454FC60}" type="pres">
      <dgm:prSet presAssocID="{83C5E282-C993-604A-A743-0E00D32D6FA4}" presName="desTx" presStyleLbl="revTx" presStyleIdx="5" presStyleCnt="6">
        <dgm:presLayoutVars/>
      </dgm:prSet>
      <dgm:spPr/>
    </dgm:pt>
  </dgm:ptLst>
  <dgm:cxnLst>
    <dgm:cxn modelId="{9E4BD10E-23AD-4B41-9968-0D10F6E26EA6}" srcId="{FB3224AD-8861-BA44-B623-D06B4EF17CAF}" destId="{0FCDE213-7C01-C54D-8C0F-F120BF8010DE}" srcOrd="1" destOrd="0" parTransId="{63134EF9-0881-B54E-B76D-CC400B32F9F9}" sibTransId="{88A63B83-A6FA-5246-A4AE-5FE97024F340}"/>
    <dgm:cxn modelId="{3556E70F-5053-9D45-8858-17D8545770FE}" type="presOf" srcId="{0FCDE213-7C01-C54D-8C0F-F120BF8010DE}" destId="{C040236B-4CA5-4352-8830-31DF6D5D401E}" srcOrd="0" destOrd="0" presId="urn:microsoft.com/office/officeart/2018/2/layout/IconLabelDescriptionList"/>
    <dgm:cxn modelId="{1DA8DA19-34CE-A445-8997-5BFB96020401}" srcId="{83C5E282-C993-604A-A743-0E00D32D6FA4}" destId="{318D894E-A1B9-EB42-8250-29E9FA0DC126}" srcOrd="0" destOrd="0" parTransId="{F9DAD033-38A0-CE4C-939A-0802D59358EA}" sibTransId="{D61063A3-1B85-624C-B49E-E8C05B55B1EF}"/>
    <dgm:cxn modelId="{AD5AEA19-BED2-8446-A54C-B4C7553EEDA6}" srcId="{83C5E282-C993-604A-A743-0E00D32D6FA4}" destId="{478EC6B8-F8C0-DE4C-8F04-84B7CD608882}" srcOrd="1" destOrd="0" parTransId="{D242C9EF-4EEB-9B48-8BF2-99460F511A1C}" sibTransId="{84FE4DF2-933A-1746-9E32-5BE52928FCEF}"/>
    <dgm:cxn modelId="{243F4F1B-72F2-5340-9B1D-FFBE6BD94618}" srcId="{FB3224AD-8861-BA44-B623-D06B4EF17CAF}" destId="{42602789-A1C5-2D4D-81F3-A43D6609C788}" srcOrd="0" destOrd="0" parTransId="{EE9B91D6-7446-984C-B6EA-6B56FEE55AA2}" sibTransId="{82E96FB3-0F48-D241-A367-AEB582765B91}"/>
    <dgm:cxn modelId="{82E34926-9D10-9545-AA79-910D0B34192E}" type="presOf" srcId="{6EC50CF3-4243-E548-A116-57A32AACD676}" destId="{00BD69C0-CE43-4D18-9EE7-7BE7F90399DD}" srcOrd="0" destOrd="2" presId="urn:microsoft.com/office/officeart/2018/2/layout/IconLabelDescriptionList"/>
    <dgm:cxn modelId="{E9B51929-A6CA-FB43-9634-A2F7629FF561}" srcId="{0FCDE213-7C01-C54D-8C0F-F120BF8010DE}" destId="{05A24B09-496E-D24F-AC51-8D40FFF20B2D}" srcOrd="2" destOrd="0" parTransId="{3B46C1D2-A107-3D49-8ADA-E4E7DDF2C61F}" sibTransId="{EA20207F-CA99-E745-9B00-0AE9B635C5B0}"/>
    <dgm:cxn modelId="{26BBF045-84AE-024B-9D22-DB2D28B7D25F}" type="presOf" srcId="{05A24B09-496E-D24F-AC51-8D40FFF20B2D}" destId="{374C0D6A-20A9-437B-8126-F1AB5E228C81}" srcOrd="0" destOrd="2" presId="urn:microsoft.com/office/officeart/2018/2/layout/IconLabelDescriptionList"/>
    <dgm:cxn modelId="{BA2FA067-3E43-424D-861F-9610202C520B}" type="presOf" srcId="{E6DDC203-5A2B-E741-BD85-453F1938C3CA}" destId="{374C0D6A-20A9-437B-8126-F1AB5E228C81}" srcOrd="0" destOrd="1" presId="urn:microsoft.com/office/officeart/2018/2/layout/IconLabelDescriptionList"/>
    <dgm:cxn modelId="{8D8BC56F-A353-4D40-9644-1FCA06685A99}" type="presOf" srcId="{21D3A361-9EF2-7A4C-8717-7DB3242BC0FF}" destId="{00BD69C0-CE43-4D18-9EE7-7BE7F90399DD}" srcOrd="0" destOrd="1" presId="urn:microsoft.com/office/officeart/2018/2/layout/IconLabelDescriptionList"/>
    <dgm:cxn modelId="{5BA1C372-D702-1243-A805-77857FF9664D}" srcId="{42602789-A1C5-2D4D-81F3-A43D6609C788}" destId="{21D3A361-9EF2-7A4C-8717-7DB3242BC0FF}" srcOrd="1" destOrd="0" parTransId="{6A7E3B8B-1153-4940-82CE-A0D39EB23166}" sibTransId="{667904A1-2FC2-B84C-9B7C-F932EDA1AD53}"/>
    <dgm:cxn modelId="{D227B754-9B1F-F74F-86DF-65446506622D}" type="presOf" srcId="{FB3224AD-8861-BA44-B623-D06B4EF17CAF}" destId="{5DFD65DF-1FFC-4E78-8BC5-FB664EA254E0}" srcOrd="0" destOrd="0" presId="urn:microsoft.com/office/officeart/2018/2/layout/IconLabelDescriptionList"/>
    <dgm:cxn modelId="{A8AD5E7A-3391-FF42-A79D-EEDF528DF94E}" srcId="{0FCDE213-7C01-C54D-8C0F-F120BF8010DE}" destId="{E6DDC203-5A2B-E741-BD85-453F1938C3CA}" srcOrd="1" destOrd="0" parTransId="{3AE5C5CB-2EA2-AA49-9202-D4A8060748D1}" sibTransId="{D31A2DD5-2965-3A48-B9A9-2C7F298B7588}"/>
    <dgm:cxn modelId="{2E04A181-3138-574F-BD46-8265DE7E69CC}" srcId="{FB3224AD-8861-BA44-B623-D06B4EF17CAF}" destId="{83C5E282-C993-604A-A743-0E00D32D6FA4}" srcOrd="2" destOrd="0" parTransId="{B23A1AE4-3B9D-CD43-91F4-7FF240C453C2}" sibTransId="{60DCD0DD-83BA-1F4A-B04C-7924B0D30BF5}"/>
    <dgm:cxn modelId="{619C478C-7E96-FF4B-83A2-8A5170D5A3CF}" type="presOf" srcId="{7898AFF6-9CE8-DB4E-9BB7-221F909A12D8}" destId="{374C0D6A-20A9-437B-8126-F1AB5E228C81}" srcOrd="0" destOrd="0" presId="urn:microsoft.com/office/officeart/2018/2/layout/IconLabelDescriptionList"/>
    <dgm:cxn modelId="{B9F4B492-0F50-BA43-8E1C-6F434D0AB341}" type="presOf" srcId="{478EC6B8-F8C0-DE4C-8F04-84B7CD608882}" destId="{1CA31D23-3F31-4273-89A2-6B21F454FC60}" srcOrd="0" destOrd="1" presId="urn:microsoft.com/office/officeart/2018/2/layout/IconLabelDescriptionList"/>
    <dgm:cxn modelId="{35B3849C-8D5C-C043-B036-0D67CFD2DE4D}" type="presOf" srcId="{83C5E282-C993-604A-A743-0E00D32D6FA4}" destId="{8FB15A0D-81C6-4A3E-925D-5BF829147E61}" srcOrd="0" destOrd="0" presId="urn:microsoft.com/office/officeart/2018/2/layout/IconLabelDescriptionList"/>
    <dgm:cxn modelId="{16CF69A9-5600-E04A-A90B-E7C666E26B18}" srcId="{42602789-A1C5-2D4D-81F3-A43D6609C788}" destId="{6EC50CF3-4243-E548-A116-57A32AACD676}" srcOrd="2" destOrd="0" parTransId="{671033D2-5AEF-6D4D-B04B-8904C1D6007D}" sibTransId="{7A1FE8CB-217B-DE40-A95C-0D434DA4D148}"/>
    <dgm:cxn modelId="{F0F477B0-B246-E44B-AF44-4D249A70EE10}" srcId="{0FCDE213-7C01-C54D-8C0F-F120BF8010DE}" destId="{7898AFF6-9CE8-DB4E-9BB7-221F909A12D8}" srcOrd="0" destOrd="0" parTransId="{B092951B-BD4E-4048-832E-E3058491212B}" sibTransId="{A529D154-167A-014B-8AF4-6A58BFD23914}"/>
    <dgm:cxn modelId="{92EFF3B7-5345-9040-90A4-0B5C8AF4D9CD}" type="presOf" srcId="{318D894E-A1B9-EB42-8250-29E9FA0DC126}" destId="{1CA31D23-3F31-4273-89A2-6B21F454FC60}" srcOrd="0" destOrd="0" presId="urn:microsoft.com/office/officeart/2018/2/layout/IconLabelDescriptionList"/>
    <dgm:cxn modelId="{54C1B5BA-78B5-584C-B069-03F55955C306}" srcId="{42602789-A1C5-2D4D-81F3-A43D6609C788}" destId="{3E4DB079-DA24-954E-A7A6-7D1AD4CFA354}" srcOrd="0" destOrd="0" parTransId="{8FFBCE2D-45FE-D747-AEA4-54B4320F14C1}" sibTransId="{3E5D5C25-7592-754F-9F26-EEA661DC38D8}"/>
    <dgm:cxn modelId="{62472BC8-E410-C044-A345-689651F3EE61}" type="presOf" srcId="{3E4DB079-DA24-954E-A7A6-7D1AD4CFA354}" destId="{00BD69C0-CE43-4D18-9EE7-7BE7F90399DD}" srcOrd="0" destOrd="0" presId="urn:microsoft.com/office/officeart/2018/2/layout/IconLabelDescriptionList"/>
    <dgm:cxn modelId="{27E9D2EB-649B-754A-9E05-8257D2839252}" type="presOf" srcId="{42602789-A1C5-2D4D-81F3-A43D6609C788}" destId="{DA0D1FCB-76AF-4664-8F40-535AFE446555}" srcOrd="0" destOrd="0" presId="urn:microsoft.com/office/officeart/2018/2/layout/IconLabelDescriptionList"/>
    <dgm:cxn modelId="{85DF9532-C7C8-F24C-9D91-C618C3FD0593}" type="presParOf" srcId="{5DFD65DF-1FFC-4E78-8BC5-FB664EA254E0}" destId="{97CE4368-EB21-44F6-8DF4-7DC555209503}" srcOrd="0" destOrd="0" presId="urn:microsoft.com/office/officeart/2018/2/layout/IconLabelDescriptionList"/>
    <dgm:cxn modelId="{F13DCE00-3EF3-104F-9F5D-094ED7814538}" type="presParOf" srcId="{97CE4368-EB21-44F6-8DF4-7DC555209503}" destId="{38F53523-CEB4-45E5-8B57-506B2375D9C9}" srcOrd="0" destOrd="0" presId="urn:microsoft.com/office/officeart/2018/2/layout/IconLabelDescriptionList"/>
    <dgm:cxn modelId="{07E0AA5D-EFCD-654A-973D-3F942DAF1304}" type="presParOf" srcId="{97CE4368-EB21-44F6-8DF4-7DC555209503}" destId="{1FFF9786-F6D3-4DC0-B872-C5AAD28BE80B}" srcOrd="1" destOrd="0" presId="urn:microsoft.com/office/officeart/2018/2/layout/IconLabelDescriptionList"/>
    <dgm:cxn modelId="{07BB0C6F-C311-3344-93F3-771882A9E150}" type="presParOf" srcId="{97CE4368-EB21-44F6-8DF4-7DC555209503}" destId="{DA0D1FCB-76AF-4664-8F40-535AFE446555}" srcOrd="2" destOrd="0" presId="urn:microsoft.com/office/officeart/2018/2/layout/IconLabelDescriptionList"/>
    <dgm:cxn modelId="{A18AEE64-78A9-524B-9DA8-C9A6489BB8BC}" type="presParOf" srcId="{97CE4368-EB21-44F6-8DF4-7DC555209503}" destId="{497D0335-C3C9-424A-9379-0DCB982AE062}" srcOrd="3" destOrd="0" presId="urn:microsoft.com/office/officeart/2018/2/layout/IconLabelDescriptionList"/>
    <dgm:cxn modelId="{4193B46E-5F1F-6246-A43D-9B185ACB1B1F}" type="presParOf" srcId="{97CE4368-EB21-44F6-8DF4-7DC555209503}" destId="{00BD69C0-CE43-4D18-9EE7-7BE7F90399DD}" srcOrd="4" destOrd="0" presId="urn:microsoft.com/office/officeart/2018/2/layout/IconLabelDescriptionList"/>
    <dgm:cxn modelId="{8A84D975-5049-5F4E-98F3-EAC560881701}" type="presParOf" srcId="{5DFD65DF-1FFC-4E78-8BC5-FB664EA254E0}" destId="{576C067E-506E-4D15-B975-4B44CB62AA43}" srcOrd="1" destOrd="0" presId="urn:microsoft.com/office/officeart/2018/2/layout/IconLabelDescriptionList"/>
    <dgm:cxn modelId="{258EF4A5-F774-0F40-9C34-333C60A07F54}" type="presParOf" srcId="{5DFD65DF-1FFC-4E78-8BC5-FB664EA254E0}" destId="{1F0D7C6B-188A-43B8-B1A0-6C4A2181A94F}" srcOrd="2" destOrd="0" presId="urn:microsoft.com/office/officeart/2018/2/layout/IconLabelDescriptionList"/>
    <dgm:cxn modelId="{CB85CB79-CFBF-3C44-B79D-FF072688E0DC}" type="presParOf" srcId="{1F0D7C6B-188A-43B8-B1A0-6C4A2181A94F}" destId="{E1F33E74-71CD-43C1-BD4D-2B09F5926D43}" srcOrd="0" destOrd="0" presId="urn:microsoft.com/office/officeart/2018/2/layout/IconLabelDescriptionList"/>
    <dgm:cxn modelId="{42D58FFB-4716-AF46-9681-56E24D945866}" type="presParOf" srcId="{1F0D7C6B-188A-43B8-B1A0-6C4A2181A94F}" destId="{61133D68-BCB8-4BF2-8746-C659F3ED0B0A}" srcOrd="1" destOrd="0" presId="urn:microsoft.com/office/officeart/2018/2/layout/IconLabelDescriptionList"/>
    <dgm:cxn modelId="{31AAC5C3-CFE1-8A4D-836A-96E31F53CAD7}" type="presParOf" srcId="{1F0D7C6B-188A-43B8-B1A0-6C4A2181A94F}" destId="{C040236B-4CA5-4352-8830-31DF6D5D401E}" srcOrd="2" destOrd="0" presId="urn:microsoft.com/office/officeart/2018/2/layout/IconLabelDescriptionList"/>
    <dgm:cxn modelId="{F138A3CD-7FEC-3648-9831-E69E359BA538}" type="presParOf" srcId="{1F0D7C6B-188A-43B8-B1A0-6C4A2181A94F}" destId="{D99A2EEE-514D-468C-B8BB-EBD3AAF06C09}" srcOrd="3" destOrd="0" presId="urn:microsoft.com/office/officeart/2018/2/layout/IconLabelDescriptionList"/>
    <dgm:cxn modelId="{358DDEC0-0BE4-BC4B-9420-88B96239FC75}" type="presParOf" srcId="{1F0D7C6B-188A-43B8-B1A0-6C4A2181A94F}" destId="{374C0D6A-20A9-437B-8126-F1AB5E228C81}" srcOrd="4" destOrd="0" presId="urn:microsoft.com/office/officeart/2018/2/layout/IconLabelDescriptionList"/>
    <dgm:cxn modelId="{E2365255-C29E-824A-9B4E-C50879D0F8F6}" type="presParOf" srcId="{5DFD65DF-1FFC-4E78-8BC5-FB664EA254E0}" destId="{F5FEADE3-86D5-430E-94A8-81F1CE5A124E}" srcOrd="3" destOrd="0" presId="urn:microsoft.com/office/officeart/2018/2/layout/IconLabelDescriptionList"/>
    <dgm:cxn modelId="{A3DBAF7C-DDF6-A144-97F6-FF854D34E1A9}" type="presParOf" srcId="{5DFD65DF-1FFC-4E78-8BC5-FB664EA254E0}" destId="{0329043F-5AF0-4BCC-9BA4-72E2B1DDB6C1}" srcOrd="4" destOrd="0" presId="urn:microsoft.com/office/officeart/2018/2/layout/IconLabelDescriptionList"/>
    <dgm:cxn modelId="{7E57E142-0819-DB42-9610-9DB03FC8958D}" type="presParOf" srcId="{0329043F-5AF0-4BCC-9BA4-72E2B1DDB6C1}" destId="{B17A1B2B-3D74-42AA-9D15-B814D261C1D9}" srcOrd="0" destOrd="0" presId="urn:microsoft.com/office/officeart/2018/2/layout/IconLabelDescriptionList"/>
    <dgm:cxn modelId="{8257A894-D1F3-4642-BC55-7B26805D656A}" type="presParOf" srcId="{0329043F-5AF0-4BCC-9BA4-72E2B1DDB6C1}" destId="{1387F88F-9DC2-40BD-A7BE-031A2702EB2D}" srcOrd="1" destOrd="0" presId="urn:microsoft.com/office/officeart/2018/2/layout/IconLabelDescriptionList"/>
    <dgm:cxn modelId="{83001EED-51A8-FD43-BA02-25BE4184C5A8}" type="presParOf" srcId="{0329043F-5AF0-4BCC-9BA4-72E2B1DDB6C1}" destId="{8FB15A0D-81C6-4A3E-925D-5BF829147E61}" srcOrd="2" destOrd="0" presId="urn:microsoft.com/office/officeart/2018/2/layout/IconLabelDescriptionList"/>
    <dgm:cxn modelId="{436329E8-3CA2-6E4D-AD67-BA7CE2FB052B}" type="presParOf" srcId="{0329043F-5AF0-4BCC-9BA4-72E2B1DDB6C1}" destId="{CB738568-901C-4D95-85B7-8986E3C065E2}" srcOrd="3" destOrd="0" presId="urn:microsoft.com/office/officeart/2018/2/layout/IconLabelDescriptionList"/>
    <dgm:cxn modelId="{354C4508-2915-DC4F-860C-A45EA92BF19A}" type="presParOf" srcId="{0329043F-5AF0-4BCC-9BA4-72E2B1DDB6C1}" destId="{1CA31D23-3F31-4273-89A2-6B21F454FC60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2397DD-01BA-41E3-9B07-5AB1F74904D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497DABE-3357-4D00-96A7-E5E015835D6D}">
      <dgm:prSet/>
      <dgm:spPr/>
      <dgm:t>
        <a:bodyPr/>
        <a:lstStyle/>
        <a:p>
          <a:r>
            <a:rPr lang="en-US"/>
            <a:t>Input the dataset given by user</a:t>
          </a:r>
        </a:p>
      </dgm:t>
    </dgm:pt>
    <dgm:pt modelId="{4E6539E7-1B3A-4A44-97DE-0B00C5E7E1CE}" type="parTrans" cxnId="{698808C9-E3F2-4595-895B-23BB05540A7F}">
      <dgm:prSet/>
      <dgm:spPr/>
      <dgm:t>
        <a:bodyPr/>
        <a:lstStyle/>
        <a:p>
          <a:endParaRPr lang="en-US"/>
        </a:p>
      </dgm:t>
    </dgm:pt>
    <dgm:pt modelId="{B21674E9-29CA-46D2-A3BE-9D0371A56819}" type="sibTrans" cxnId="{698808C9-E3F2-4595-895B-23BB05540A7F}">
      <dgm:prSet/>
      <dgm:spPr/>
      <dgm:t>
        <a:bodyPr/>
        <a:lstStyle/>
        <a:p>
          <a:endParaRPr lang="en-US"/>
        </a:p>
      </dgm:t>
    </dgm:pt>
    <dgm:pt modelId="{F30A8A8B-1B72-4AD8-9842-905BE8EB6A66}">
      <dgm:prSet/>
      <dgm:spPr/>
      <dgm:t>
        <a:bodyPr/>
        <a:lstStyle/>
        <a:p>
          <a:r>
            <a:rPr lang="en-US"/>
            <a:t>Handling NULL Values</a:t>
          </a:r>
        </a:p>
      </dgm:t>
    </dgm:pt>
    <dgm:pt modelId="{15B2CE53-38CE-4956-A5AD-250D8557D974}" type="parTrans" cxnId="{0C3BE84C-91B8-4A3B-8154-8476C52D7238}">
      <dgm:prSet/>
      <dgm:spPr/>
      <dgm:t>
        <a:bodyPr/>
        <a:lstStyle/>
        <a:p>
          <a:endParaRPr lang="en-US"/>
        </a:p>
      </dgm:t>
    </dgm:pt>
    <dgm:pt modelId="{3EAD4C0C-C705-41F8-AA51-D8771D153AA4}" type="sibTrans" cxnId="{0C3BE84C-91B8-4A3B-8154-8476C52D7238}">
      <dgm:prSet/>
      <dgm:spPr/>
      <dgm:t>
        <a:bodyPr/>
        <a:lstStyle/>
        <a:p>
          <a:endParaRPr lang="en-US"/>
        </a:p>
      </dgm:t>
    </dgm:pt>
    <dgm:pt modelId="{B7AD31D3-45EC-4725-BACF-19D453087504}">
      <dgm:prSet/>
      <dgm:spPr/>
      <dgm:t>
        <a:bodyPr/>
        <a:lstStyle/>
        <a:p>
          <a:r>
            <a:rPr lang="en-US"/>
            <a:t>Splitting the dataset </a:t>
          </a:r>
        </a:p>
      </dgm:t>
    </dgm:pt>
    <dgm:pt modelId="{850ACBA3-814C-44BC-BC2D-8D3AA2696EF1}" type="parTrans" cxnId="{8B1F76F6-318F-44D4-92C7-4D3DF7FDF311}">
      <dgm:prSet/>
      <dgm:spPr/>
      <dgm:t>
        <a:bodyPr/>
        <a:lstStyle/>
        <a:p>
          <a:endParaRPr lang="en-US"/>
        </a:p>
      </dgm:t>
    </dgm:pt>
    <dgm:pt modelId="{206E27FD-7A05-473C-A331-A51B2180F724}" type="sibTrans" cxnId="{8B1F76F6-318F-44D4-92C7-4D3DF7FDF311}">
      <dgm:prSet/>
      <dgm:spPr/>
      <dgm:t>
        <a:bodyPr/>
        <a:lstStyle/>
        <a:p>
          <a:endParaRPr lang="en-US"/>
        </a:p>
      </dgm:t>
    </dgm:pt>
    <dgm:pt modelId="{3527F316-8DE3-4F8A-A016-D1E086041539}">
      <dgm:prSet/>
      <dgm:spPr/>
      <dgm:t>
        <a:bodyPr/>
        <a:lstStyle/>
        <a:p>
          <a:r>
            <a:rPr lang="en-US"/>
            <a:t>Training the model </a:t>
          </a:r>
        </a:p>
      </dgm:t>
    </dgm:pt>
    <dgm:pt modelId="{11EB7119-48BC-407E-9907-7746E8AD74A7}" type="parTrans" cxnId="{10CAF80E-42CC-4DFE-8030-09215DEFF587}">
      <dgm:prSet/>
      <dgm:spPr/>
      <dgm:t>
        <a:bodyPr/>
        <a:lstStyle/>
        <a:p>
          <a:endParaRPr lang="en-US"/>
        </a:p>
      </dgm:t>
    </dgm:pt>
    <dgm:pt modelId="{BD2A2E67-FA54-4244-9765-24E810DA6E6A}" type="sibTrans" cxnId="{10CAF80E-42CC-4DFE-8030-09215DEFF587}">
      <dgm:prSet/>
      <dgm:spPr/>
      <dgm:t>
        <a:bodyPr/>
        <a:lstStyle/>
        <a:p>
          <a:endParaRPr lang="en-US"/>
        </a:p>
      </dgm:t>
    </dgm:pt>
    <dgm:pt modelId="{DE749BB5-0DA5-41B3-8D4B-D55494D7D2AF}">
      <dgm:prSet/>
      <dgm:spPr/>
      <dgm:t>
        <a:bodyPr/>
        <a:lstStyle/>
        <a:p>
          <a:r>
            <a:rPr lang="en-US"/>
            <a:t>Making predictions</a:t>
          </a:r>
        </a:p>
      </dgm:t>
    </dgm:pt>
    <dgm:pt modelId="{BB3FDDFC-F3E8-48ED-B97D-B1FC4B20E230}" type="parTrans" cxnId="{F17D612F-4F12-40BA-B73B-B18F0D8B9C4C}">
      <dgm:prSet/>
      <dgm:spPr/>
      <dgm:t>
        <a:bodyPr/>
        <a:lstStyle/>
        <a:p>
          <a:endParaRPr lang="en-US"/>
        </a:p>
      </dgm:t>
    </dgm:pt>
    <dgm:pt modelId="{9616151D-17C6-4766-B661-C3B4241C1C12}" type="sibTrans" cxnId="{F17D612F-4F12-40BA-B73B-B18F0D8B9C4C}">
      <dgm:prSet/>
      <dgm:spPr/>
      <dgm:t>
        <a:bodyPr/>
        <a:lstStyle/>
        <a:p>
          <a:endParaRPr lang="en-US"/>
        </a:p>
      </dgm:t>
    </dgm:pt>
    <dgm:pt modelId="{79C1F297-77EB-4EC8-BC95-67D05592583D}">
      <dgm:prSet/>
      <dgm:spPr/>
      <dgm:t>
        <a:bodyPr/>
        <a:lstStyle/>
        <a:p>
          <a:r>
            <a:rPr lang="en-US"/>
            <a:t>Checking F1 and accuracy scores</a:t>
          </a:r>
        </a:p>
      </dgm:t>
    </dgm:pt>
    <dgm:pt modelId="{4906EEED-2103-4C2E-A18D-B66D73386950}" type="parTrans" cxnId="{76B81EC8-985A-494A-A3B5-230549EA2B72}">
      <dgm:prSet/>
      <dgm:spPr/>
      <dgm:t>
        <a:bodyPr/>
        <a:lstStyle/>
        <a:p>
          <a:endParaRPr lang="en-US"/>
        </a:p>
      </dgm:t>
    </dgm:pt>
    <dgm:pt modelId="{2B8A8BC1-6212-4C45-81EE-4984320B024B}" type="sibTrans" cxnId="{76B81EC8-985A-494A-A3B5-230549EA2B72}">
      <dgm:prSet/>
      <dgm:spPr/>
      <dgm:t>
        <a:bodyPr/>
        <a:lstStyle/>
        <a:p>
          <a:endParaRPr lang="en-US"/>
        </a:p>
      </dgm:t>
    </dgm:pt>
    <dgm:pt modelId="{328CDA71-54A2-4287-BA04-A2619E731D15}">
      <dgm:prSet/>
      <dgm:spPr/>
      <dgm:t>
        <a:bodyPr/>
        <a:lstStyle/>
        <a:p>
          <a:r>
            <a:rPr lang="en-US"/>
            <a:t>Saving csv files</a:t>
          </a:r>
        </a:p>
      </dgm:t>
    </dgm:pt>
    <dgm:pt modelId="{44003601-99F5-4269-9FC6-241A8D62CAA7}" type="parTrans" cxnId="{2606D172-7B06-4660-86E1-55C71B541EB5}">
      <dgm:prSet/>
      <dgm:spPr/>
      <dgm:t>
        <a:bodyPr/>
        <a:lstStyle/>
        <a:p>
          <a:endParaRPr lang="en-US"/>
        </a:p>
      </dgm:t>
    </dgm:pt>
    <dgm:pt modelId="{538648EB-FFE8-405E-B9B3-6AAB0F65645C}" type="sibTrans" cxnId="{2606D172-7B06-4660-86E1-55C71B541EB5}">
      <dgm:prSet/>
      <dgm:spPr/>
      <dgm:t>
        <a:bodyPr/>
        <a:lstStyle/>
        <a:p>
          <a:endParaRPr lang="en-US"/>
        </a:p>
      </dgm:t>
    </dgm:pt>
    <dgm:pt modelId="{432EBC05-CA8B-4B38-A6F6-9858EA736D0C}" type="pres">
      <dgm:prSet presAssocID="{EA2397DD-01BA-41E3-9B07-5AB1F74904D8}" presName="root" presStyleCnt="0">
        <dgm:presLayoutVars>
          <dgm:dir/>
          <dgm:resizeHandles val="exact"/>
        </dgm:presLayoutVars>
      </dgm:prSet>
      <dgm:spPr/>
    </dgm:pt>
    <dgm:pt modelId="{AFA1D5BF-3E0D-432A-BA6C-B56DEAAC2D55}" type="pres">
      <dgm:prSet presAssocID="{4497DABE-3357-4D00-96A7-E5E015835D6D}" presName="compNode" presStyleCnt="0"/>
      <dgm:spPr/>
    </dgm:pt>
    <dgm:pt modelId="{276609B9-AD7F-4207-B84D-82BDFD95C20B}" type="pres">
      <dgm:prSet presAssocID="{4497DABE-3357-4D00-96A7-E5E015835D6D}" presName="bgRect" presStyleLbl="bgShp" presStyleIdx="0" presStyleCnt="7"/>
      <dgm:spPr/>
    </dgm:pt>
    <dgm:pt modelId="{4C32C70A-4C80-4C5F-8CA4-8DFE725474C8}" type="pres">
      <dgm:prSet presAssocID="{4497DABE-3357-4D00-96A7-E5E015835D6D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D93AF59-EFBB-4E38-8924-2809F001DC51}" type="pres">
      <dgm:prSet presAssocID="{4497DABE-3357-4D00-96A7-E5E015835D6D}" presName="spaceRect" presStyleCnt="0"/>
      <dgm:spPr/>
    </dgm:pt>
    <dgm:pt modelId="{8EF7D2A6-3256-46DE-9249-AD914CC11F9D}" type="pres">
      <dgm:prSet presAssocID="{4497DABE-3357-4D00-96A7-E5E015835D6D}" presName="parTx" presStyleLbl="revTx" presStyleIdx="0" presStyleCnt="7">
        <dgm:presLayoutVars>
          <dgm:chMax val="0"/>
          <dgm:chPref val="0"/>
        </dgm:presLayoutVars>
      </dgm:prSet>
      <dgm:spPr/>
    </dgm:pt>
    <dgm:pt modelId="{63575E55-CC84-410F-BF09-9B85AA40B0C9}" type="pres">
      <dgm:prSet presAssocID="{B21674E9-29CA-46D2-A3BE-9D0371A56819}" presName="sibTrans" presStyleCnt="0"/>
      <dgm:spPr/>
    </dgm:pt>
    <dgm:pt modelId="{310326CC-CE99-4031-A601-37BC6CA1341E}" type="pres">
      <dgm:prSet presAssocID="{F30A8A8B-1B72-4AD8-9842-905BE8EB6A66}" presName="compNode" presStyleCnt="0"/>
      <dgm:spPr/>
    </dgm:pt>
    <dgm:pt modelId="{192EE541-CE2E-4FEB-B06A-AF49A29A003B}" type="pres">
      <dgm:prSet presAssocID="{F30A8A8B-1B72-4AD8-9842-905BE8EB6A66}" presName="bgRect" presStyleLbl="bgShp" presStyleIdx="1" presStyleCnt="7"/>
      <dgm:spPr/>
    </dgm:pt>
    <dgm:pt modelId="{7EB19F11-8120-454B-9832-8BB34D1C546D}" type="pres">
      <dgm:prSet presAssocID="{F30A8A8B-1B72-4AD8-9842-905BE8EB6A66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3BBF414D-FC03-413B-BEDC-6D1F49AA200D}" type="pres">
      <dgm:prSet presAssocID="{F30A8A8B-1B72-4AD8-9842-905BE8EB6A66}" presName="spaceRect" presStyleCnt="0"/>
      <dgm:spPr/>
    </dgm:pt>
    <dgm:pt modelId="{28F0D9DC-647B-4C87-9BEF-C52A9E4A9C65}" type="pres">
      <dgm:prSet presAssocID="{F30A8A8B-1B72-4AD8-9842-905BE8EB6A66}" presName="parTx" presStyleLbl="revTx" presStyleIdx="1" presStyleCnt="7">
        <dgm:presLayoutVars>
          <dgm:chMax val="0"/>
          <dgm:chPref val="0"/>
        </dgm:presLayoutVars>
      </dgm:prSet>
      <dgm:spPr/>
    </dgm:pt>
    <dgm:pt modelId="{E907BEFD-FA8A-425C-83AF-C831B7BD6360}" type="pres">
      <dgm:prSet presAssocID="{3EAD4C0C-C705-41F8-AA51-D8771D153AA4}" presName="sibTrans" presStyleCnt="0"/>
      <dgm:spPr/>
    </dgm:pt>
    <dgm:pt modelId="{655A90ED-FEE4-41EB-86A3-AF03DB13A0AC}" type="pres">
      <dgm:prSet presAssocID="{B7AD31D3-45EC-4725-BACF-19D453087504}" presName="compNode" presStyleCnt="0"/>
      <dgm:spPr/>
    </dgm:pt>
    <dgm:pt modelId="{47C5EC52-F117-47AD-98E7-F59D3D955E3A}" type="pres">
      <dgm:prSet presAssocID="{B7AD31D3-45EC-4725-BACF-19D453087504}" presName="bgRect" presStyleLbl="bgShp" presStyleIdx="2" presStyleCnt="7"/>
      <dgm:spPr/>
    </dgm:pt>
    <dgm:pt modelId="{ACE387F5-3E26-49FF-B0A2-2A1B11CF7EE7}" type="pres">
      <dgm:prSet presAssocID="{B7AD31D3-45EC-4725-BACF-19D453087504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9DD6635E-DC02-472E-94B2-EDB6B9D9E038}" type="pres">
      <dgm:prSet presAssocID="{B7AD31D3-45EC-4725-BACF-19D453087504}" presName="spaceRect" presStyleCnt="0"/>
      <dgm:spPr/>
    </dgm:pt>
    <dgm:pt modelId="{9751E633-FD36-49B8-A220-13623CAAC4D5}" type="pres">
      <dgm:prSet presAssocID="{B7AD31D3-45EC-4725-BACF-19D453087504}" presName="parTx" presStyleLbl="revTx" presStyleIdx="2" presStyleCnt="7">
        <dgm:presLayoutVars>
          <dgm:chMax val="0"/>
          <dgm:chPref val="0"/>
        </dgm:presLayoutVars>
      </dgm:prSet>
      <dgm:spPr/>
    </dgm:pt>
    <dgm:pt modelId="{04F8321E-AC9A-4F0E-B2D1-522A986C544B}" type="pres">
      <dgm:prSet presAssocID="{206E27FD-7A05-473C-A331-A51B2180F724}" presName="sibTrans" presStyleCnt="0"/>
      <dgm:spPr/>
    </dgm:pt>
    <dgm:pt modelId="{1748B6F6-1452-4EF8-AF0E-08DDDE122890}" type="pres">
      <dgm:prSet presAssocID="{3527F316-8DE3-4F8A-A016-D1E086041539}" presName="compNode" presStyleCnt="0"/>
      <dgm:spPr/>
    </dgm:pt>
    <dgm:pt modelId="{994314AC-CDF7-4683-B2C8-D3351629C53F}" type="pres">
      <dgm:prSet presAssocID="{3527F316-8DE3-4F8A-A016-D1E086041539}" presName="bgRect" presStyleLbl="bgShp" presStyleIdx="3" presStyleCnt="7"/>
      <dgm:spPr/>
    </dgm:pt>
    <dgm:pt modelId="{CE193A20-45DA-415C-BE13-C57D1EF59982}" type="pres">
      <dgm:prSet presAssocID="{3527F316-8DE3-4F8A-A016-D1E086041539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8A4E6632-2A37-4BFE-9980-64C40960F2C8}" type="pres">
      <dgm:prSet presAssocID="{3527F316-8DE3-4F8A-A016-D1E086041539}" presName="spaceRect" presStyleCnt="0"/>
      <dgm:spPr/>
    </dgm:pt>
    <dgm:pt modelId="{3A672E1A-BA0C-4D93-89C5-8A015796F414}" type="pres">
      <dgm:prSet presAssocID="{3527F316-8DE3-4F8A-A016-D1E086041539}" presName="parTx" presStyleLbl="revTx" presStyleIdx="3" presStyleCnt="7">
        <dgm:presLayoutVars>
          <dgm:chMax val="0"/>
          <dgm:chPref val="0"/>
        </dgm:presLayoutVars>
      </dgm:prSet>
      <dgm:spPr/>
    </dgm:pt>
    <dgm:pt modelId="{62F58D2A-A9AE-43F7-A05D-37162DC81F32}" type="pres">
      <dgm:prSet presAssocID="{BD2A2E67-FA54-4244-9765-24E810DA6E6A}" presName="sibTrans" presStyleCnt="0"/>
      <dgm:spPr/>
    </dgm:pt>
    <dgm:pt modelId="{DB9A4051-D1E8-4D3D-8FF4-A5C5A73CF828}" type="pres">
      <dgm:prSet presAssocID="{DE749BB5-0DA5-41B3-8D4B-D55494D7D2AF}" presName="compNode" presStyleCnt="0"/>
      <dgm:spPr/>
    </dgm:pt>
    <dgm:pt modelId="{938D90E0-EBCD-4E0F-9DAA-4C37916A71F5}" type="pres">
      <dgm:prSet presAssocID="{DE749BB5-0DA5-41B3-8D4B-D55494D7D2AF}" presName="bgRect" presStyleLbl="bgShp" presStyleIdx="4" presStyleCnt="7"/>
      <dgm:spPr/>
    </dgm:pt>
    <dgm:pt modelId="{2CD29BB2-8B98-4BDA-9FB6-435827FCAE6D}" type="pres">
      <dgm:prSet presAssocID="{DE749BB5-0DA5-41B3-8D4B-D55494D7D2AF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DDDE0C69-BF2F-4214-A176-B4C32CD58BEB}" type="pres">
      <dgm:prSet presAssocID="{DE749BB5-0DA5-41B3-8D4B-D55494D7D2AF}" presName="spaceRect" presStyleCnt="0"/>
      <dgm:spPr/>
    </dgm:pt>
    <dgm:pt modelId="{BE19A7F7-60B7-48D9-BD82-54FAF97AA3C9}" type="pres">
      <dgm:prSet presAssocID="{DE749BB5-0DA5-41B3-8D4B-D55494D7D2AF}" presName="parTx" presStyleLbl="revTx" presStyleIdx="4" presStyleCnt="7">
        <dgm:presLayoutVars>
          <dgm:chMax val="0"/>
          <dgm:chPref val="0"/>
        </dgm:presLayoutVars>
      </dgm:prSet>
      <dgm:spPr/>
    </dgm:pt>
    <dgm:pt modelId="{4F16E31A-8DEE-441E-86BC-A4EA71F7686A}" type="pres">
      <dgm:prSet presAssocID="{9616151D-17C6-4766-B661-C3B4241C1C12}" presName="sibTrans" presStyleCnt="0"/>
      <dgm:spPr/>
    </dgm:pt>
    <dgm:pt modelId="{E09A6980-C923-4290-B950-939F21EE52B9}" type="pres">
      <dgm:prSet presAssocID="{79C1F297-77EB-4EC8-BC95-67D05592583D}" presName="compNode" presStyleCnt="0"/>
      <dgm:spPr/>
    </dgm:pt>
    <dgm:pt modelId="{DAF4972B-6340-4194-B43B-BFF6408C2833}" type="pres">
      <dgm:prSet presAssocID="{79C1F297-77EB-4EC8-BC95-67D05592583D}" presName="bgRect" presStyleLbl="bgShp" presStyleIdx="5" presStyleCnt="7"/>
      <dgm:spPr/>
    </dgm:pt>
    <dgm:pt modelId="{86C35EFE-1334-4FFC-BF5E-D2544AE03A84}" type="pres">
      <dgm:prSet presAssocID="{79C1F297-77EB-4EC8-BC95-67D05592583D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FDB351EB-9369-4690-A5D3-5E26D476C277}" type="pres">
      <dgm:prSet presAssocID="{79C1F297-77EB-4EC8-BC95-67D05592583D}" presName="spaceRect" presStyleCnt="0"/>
      <dgm:spPr/>
    </dgm:pt>
    <dgm:pt modelId="{90E05FD3-700B-47A0-81C7-34B1A0B6DABE}" type="pres">
      <dgm:prSet presAssocID="{79C1F297-77EB-4EC8-BC95-67D05592583D}" presName="parTx" presStyleLbl="revTx" presStyleIdx="5" presStyleCnt="7">
        <dgm:presLayoutVars>
          <dgm:chMax val="0"/>
          <dgm:chPref val="0"/>
        </dgm:presLayoutVars>
      </dgm:prSet>
      <dgm:spPr/>
    </dgm:pt>
    <dgm:pt modelId="{D94A7619-F82B-433C-B5E1-E90F50305BDD}" type="pres">
      <dgm:prSet presAssocID="{2B8A8BC1-6212-4C45-81EE-4984320B024B}" presName="sibTrans" presStyleCnt="0"/>
      <dgm:spPr/>
    </dgm:pt>
    <dgm:pt modelId="{30B1D52B-FA05-4B24-B630-34E49BC446C8}" type="pres">
      <dgm:prSet presAssocID="{328CDA71-54A2-4287-BA04-A2619E731D15}" presName="compNode" presStyleCnt="0"/>
      <dgm:spPr/>
    </dgm:pt>
    <dgm:pt modelId="{F570C2AC-E6B4-4151-95C2-CD1D7A9081CB}" type="pres">
      <dgm:prSet presAssocID="{328CDA71-54A2-4287-BA04-A2619E731D15}" presName="bgRect" presStyleLbl="bgShp" presStyleIdx="6" presStyleCnt="7"/>
      <dgm:spPr/>
    </dgm:pt>
    <dgm:pt modelId="{D09137D9-FDF1-4262-BBCB-1B731CE79C1E}" type="pres">
      <dgm:prSet presAssocID="{328CDA71-54A2-4287-BA04-A2619E731D15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C0E4E3AD-F57D-489A-B420-68A5520A21DE}" type="pres">
      <dgm:prSet presAssocID="{328CDA71-54A2-4287-BA04-A2619E731D15}" presName="spaceRect" presStyleCnt="0"/>
      <dgm:spPr/>
    </dgm:pt>
    <dgm:pt modelId="{4B372430-E511-4C96-BB29-470A60A07716}" type="pres">
      <dgm:prSet presAssocID="{328CDA71-54A2-4287-BA04-A2619E731D15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10CAF80E-42CC-4DFE-8030-09215DEFF587}" srcId="{EA2397DD-01BA-41E3-9B07-5AB1F74904D8}" destId="{3527F316-8DE3-4F8A-A016-D1E086041539}" srcOrd="3" destOrd="0" parTransId="{11EB7119-48BC-407E-9907-7746E8AD74A7}" sibTransId="{BD2A2E67-FA54-4244-9765-24E810DA6E6A}"/>
    <dgm:cxn modelId="{CEDAD31C-E571-4E69-968D-BD6CE5D97B81}" type="presOf" srcId="{EA2397DD-01BA-41E3-9B07-5AB1F74904D8}" destId="{432EBC05-CA8B-4B38-A6F6-9858EA736D0C}" srcOrd="0" destOrd="0" presId="urn:microsoft.com/office/officeart/2018/2/layout/IconVerticalSolidList"/>
    <dgm:cxn modelId="{C813C41F-1E46-4300-AF1B-56B270C6233A}" type="presOf" srcId="{3527F316-8DE3-4F8A-A016-D1E086041539}" destId="{3A672E1A-BA0C-4D93-89C5-8A015796F414}" srcOrd="0" destOrd="0" presId="urn:microsoft.com/office/officeart/2018/2/layout/IconVerticalSolidList"/>
    <dgm:cxn modelId="{F17D612F-4F12-40BA-B73B-B18F0D8B9C4C}" srcId="{EA2397DD-01BA-41E3-9B07-5AB1F74904D8}" destId="{DE749BB5-0DA5-41B3-8D4B-D55494D7D2AF}" srcOrd="4" destOrd="0" parTransId="{BB3FDDFC-F3E8-48ED-B97D-B1FC4B20E230}" sibTransId="{9616151D-17C6-4766-B661-C3B4241C1C12}"/>
    <dgm:cxn modelId="{FF90C15E-7FEB-4289-91E0-924C7FF5C740}" type="presOf" srcId="{4497DABE-3357-4D00-96A7-E5E015835D6D}" destId="{8EF7D2A6-3256-46DE-9249-AD914CC11F9D}" srcOrd="0" destOrd="0" presId="urn:microsoft.com/office/officeart/2018/2/layout/IconVerticalSolidList"/>
    <dgm:cxn modelId="{0C3BE84C-91B8-4A3B-8154-8476C52D7238}" srcId="{EA2397DD-01BA-41E3-9B07-5AB1F74904D8}" destId="{F30A8A8B-1B72-4AD8-9842-905BE8EB6A66}" srcOrd="1" destOrd="0" parTransId="{15B2CE53-38CE-4956-A5AD-250D8557D974}" sibTransId="{3EAD4C0C-C705-41F8-AA51-D8771D153AA4}"/>
    <dgm:cxn modelId="{2606D172-7B06-4660-86E1-55C71B541EB5}" srcId="{EA2397DD-01BA-41E3-9B07-5AB1F74904D8}" destId="{328CDA71-54A2-4287-BA04-A2619E731D15}" srcOrd="6" destOrd="0" parTransId="{44003601-99F5-4269-9FC6-241A8D62CAA7}" sibTransId="{538648EB-FFE8-405E-B9B3-6AAB0F65645C}"/>
    <dgm:cxn modelId="{0F0491B6-D30B-4BC3-BFC8-B4ADAEAD6570}" type="presOf" srcId="{B7AD31D3-45EC-4725-BACF-19D453087504}" destId="{9751E633-FD36-49B8-A220-13623CAAC4D5}" srcOrd="0" destOrd="0" presId="urn:microsoft.com/office/officeart/2018/2/layout/IconVerticalSolidList"/>
    <dgm:cxn modelId="{8DAF03C0-88BA-4BCF-9D8C-ACCA20585376}" type="presOf" srcId="{79C1F297-77EB-4EC8-BC95-67D05592583D}" destId="{90E05FD3-700B-47A0-81C7-34B1A0B6DABE}" srcOrd="0" destOrd="0" presId="urn:microsoft.com/office/officeart/2018/2/layout/IconVerticalSolidList"/>
    <dgm:cxn modelId="{0912BBC2-9190-4425-97F9-0C3ACFD5EC3C}" type="presOf" srcId="{F30A8A8B-1B72-4AD8-9842-905BE8EB6A66}" destId="{28F0D9DC-647B-4C87-9BEF-C52A9E4A9C65}" srcOrd="0" destOrd="0" presId="urn:microsoft.com/office/officeart/2018/2/layout/IconVerticalSolidList"/>
    <dgm:cxn modelId="{76B81EC8-985A-494A-A3B5-230549EA2B72}" srcId="{EA2397DD-01BA-41E3-9B07-5AB1F74904D8}" destId="{79C1F297-77EB-4EC8-BC95-67D05592583D}" srcOrd="5" destOrd="0" parTransId="{4906EEED-2103-4C2E-A18D-B66D73386950}" sibTransId="{2B8A8BC1-6212-4C45-81EE-4984320B024B}"/>
    <dgm:cxn modelId="{698808C9-E3F2-4595-895B-23BB05540A7F}" srcId="{EA2397DD-01BA-41E3-9B07-5AB1F74904D8}" destId="{4497DABE-3357-4D00-96A7-E5E015835D6D}" srcOrd="0" destOrd="0" parTransId="{4E6539E7-1B3A-4A44-97DE-0B00C5E7E1CE}" sibTransId="{B21674E9-29CA-46D2-A3BE-9D0371A56819}"/>
    <dgm:cxn modelId="{CDBA6DDF-377E-4F2D-8E32-7E213B0C7E84}" type="presOf" srcId="{328CDA71-54A2-4287-BA04-A2619E731D15}" destId="{4B372430-E511-4C96-BB29-470A60A07716}" srcOrd="0" destOrd="0" presId="urn:microsoft.com/office/officeart/2018/2/layout/IconVerticalSolidList"/>
    <dgm:cxn modelId="{9D76A8F5-8141-4DE5-BF0C-5130DA829896}" type="presOf" srcId="{DE749BB5-0DA5-41B3-8D4B-D55494D7D2AF}" destId="{BE19A7F7-60B7-48D9-BD82-54FAF97AA3C9}" srcOrd="0" destOrd="0" presId="urn:microsoft.com/office/officeart/2018/2/layout/IconVerticalSolidList"/>
    <dgm:cxn modelId="{8B1F76F6-318F-44D4-92C7-4D3DF7FDF311}" srcId="{EA2397DD-01BA-41E3-9B07-5AB1F74904D8}" destId="{B7AD31D3-45EC-4725-BACF-19D453087504}" srcOrd="2" destOrd="0" parTransId="{850ACBA3-814C-44BC-BC2D-8D3AA2696EF1}" sibTransId="{206E27FD-7A05-473C-A331-A51B2180F724}"/>
    <dgm:cxn modelId="{4D3B6A3D-20F3-4BC4-9FD3-5575DED87B36}" type="presParOf" srcId="{432EBC05-CA8B-4B38-A6F6-9858EA736D0C}" destId="{AFA1D5BF-3E0D-432A-BA6C-B56DEAAC2D55}" srcOrd="0" destOrd="0" presId="urn:microsoft.com/office/officeart/2018/2/layout/IconVerticalSolidList"/>
    <dgm:cxn modelId="{AB9766FB-768C-46B8-9D33-038C695733D1}" type="presParOf" srcId="{AFA1D5BF-3E0D-432A-BA6C-B56DEAAC2D55}" destId="{276609B9-AD7F-4207-B84D-82BDFD95C20B}" srcOrd="0" destOrd="0" presId="urn:microsoft.com/office/officeart/2018/2/layout/IconVerticalSolidList"/>
    <dgm:cxn modelId="{4F49E15D-BBD1-4C10-8A6E-6C941D286176}" type="presParOf" srcId="{AFA1D5BF-3E0D-432A-BA6C-B56DEAAC2D55}" destId="{4C32C70A-4C80-4C5F-8CA4-8DFE725474C8}" srcOrd="1" destOrd="0" presId="urn:microsoft.com/office/officeart/2018/2/layout/IconVerticalSolidList"/>
    <dgm:cxn modelId="{83B583A2-3746-4130-BFF4-8FC81F451E25}" type="presParOf" srcId="{AFA1D5BF-3E0D-432A-BA6C-B56DEAAC2D55}" destId="{BD93AF59-EFBB-4E38-8924-2809F001DC51}" srcOrd="2" destOrd="0" presId="urn:microsoft.com/office/officeart/2018/2/layout/IconVerticalSolidList"/>
    <dgm:cxn modelId="{A179C2CE-4C2E-47A7-A69D-AD83BE792C4E}" type="presParOf" srcId="{AFA1D5BF-3E0D-432A-BA6C-B56DEAAC2D55}" destId="{8EF7D2A6-3256-46DE-9249-AD914CC11F9D}" srcOrd="3" destOrd="0" presId="urn:microsoft.com/office/officeart/2018/2/layout/IconVerticalSolidList"/>
    <dgm:cxn modelId="{C87936A1-A880-4305-A86B-8B0EFF81BD68}" type="presParOf" srcId="{432EBC05-CA8B-4B38-A6F6-9858EA736D0C}" destId="{63575E55-CC84-410F-BF09-9B85AA40B0C9}" srcOrd="1" destOrd="0" presId="urn:microsoft.com/office/officeart/2018/2/layout/IconVerticalSolidList"/>
    <dgm:cxn modelId="{7388ADBB-F6B6-42A4-9937-9B73F0442E21}" type="presParOf" srcId="{432EBC05-CA8B-4B38-A6F6-9858EA736D0C}" destId="{310326CC-CE99-4031-A601-37BC6CA1341E}" srcOrd="2" destOrd="0" presId="urn:microsoft.com/office/officeart/2018/2/layout/IconVerticalSolidList"/>
    <dgm:cxn modelId="{8719E31D-817B-4931-94FC-1C5AB65F5CFA}" type="presParOf" srcId="{310326CC-CE99-4031-A601-37BC6CA1341E}" destId="{192EE541-CE2E-4FEB-B06A-AF49A29A003B}" srcOrd="0" destOrd="0" presId="urn:microsoft.com/office/officeart/2018/2/layout/IconVerticalSolidList"/>
    <dgm:cxn modelId="{9A394E15-44CA-4EA0-9304-9442E7462C4E}" type="presParOf" srcId="{310326CC-CE99-4031-A601-37BC6CA1341E}" destId="{7EB19F11-8120-454B-9832-8BB34D1C546D}" srcOrd="1" destOrd="0" presId="urn:microsoft.com/office/officeart/2018/2/layout/IconVerticalSolidList"/>
    <dgm:cxn modelId="{13084396-0EAD-456A-B1AB-D97E2AA03770}" type="presParOf" srcId="{310326CC-CE99-4031-A601-37BC6CA1341E}" destId="{3BBF414D-FC03-413B-BEDC-6D1F49AA200D}" srcOrd="2" destOrd="0" presId="urn:microsoft.com/office/officeart/2018/2/layout/IconVerticalSolidList"/>
    <dgm:cxn modelId="{395EAA99-E06E-4C8D-836D-981B7C052871}" type="presParOf" srcId="{310326CC-CE99-4031-A601-37BC6CA1341E}" destId="{28F0D9DC-647B-4C87-9BEF-C52A9E4A9C65}" srcOrd="3" destOrd="0" presId="urn:microsoft.com/office/officeart/2018/2/layout/IconVerticalSolidList"/>
    <dgm:cxn modelId="{653B0D4D-60DA-4318-AE90-A969060EC35F}" type="presParOf" srcId="{432EBC05-CA8B-4B38-A6F6-9858EA736D0C}" destId="{E907BEFD-FA8A-425C-83AF-C831B7BD6360}" srcOrd="3" destOrd="0" presId="urn:microsoft.com/office/officeart/2018/2/layout/IconVerticalSolidList"/>
    <dgm:cxn modelId="{8BECAA9C-5BC3-4E33-B129-6BAC35E0612E}" type="presParOf" srcId="{432EBC05-CA8B-4B38-A6F6-9858EA736D0C}" destId="{655A90ED-FEE4-41EB-86A3-AF03DB13A0AC}" srcOrd="4" destOrd="0" presId="urn:microsoft.com/office/officeart/2018/2/layout/IconVerticalSolidList"/>
    <dgm:cxn modelId="{88A780D8-5E72-43DC-9293-150505DDEDE1}" type="presParOf" srcId="{655A90ED-FEE4-41EB-86A3-AF03DB13A0AC}" destId="{47C5EC52-F117-47AD-98E7-F59D3D955E3A}" srcOrd="0" destOrd="0" presId="urn:microsoft.com/office/officeart/2018/2/layout/IconVerticalSolidList"/>
    <dgm:cxn modelId="{1FD3A513-E345-4787-9D31-EE26ADB9AB56}" type="presParOf" srcId="{655A90ED-FEE4-41EB-86A3-AF03DB13A0AC}" destId="{ACE387F5-3E26-49FF-B0A2-2A1B11CF7EE7}" srcOrd="1" destOrd="0" presId="urn:microsoft.com/office/officeart/2018/2/layout/IconVerticalSolidList"/>
    <dgm:cxn modelId="{39DDDFFE-4360-4D7F-9CBE-B91BB2281040}" type="presParOf" srcId="{655A90ED-FEE4-41EB-86A3-AF03DB13A0AC}" destId="{9DD6635E-DC02-472E-94B2-EDB6B9D9E038}" srcOrd="2" destOrd="0" presId="urn:microsoft.com/office/officeart/2018/2/layout/IconVerticalSolidList"/>
    <dgm:cxn modelId="{565A25E6-FAB4-49A8-982E-12EBA97C9653}" type="presParOf" srcId="{655A90ED-FEE4-41EB-86A3-AF03DB13A0AC}" destId="{9751E633-FD36-49B8-A220-13623CAAC4D5}" srcOrd="3" destOrd="0" presId="urn:microsoft.com/office/officeart/2018/2/layout/IconVerticalSolidList"/>
    <dgm:cxn modelId="{9DE2DEBA-78E1-4607-8885-B85B2C257F51}" type="presParOf" srcId="{432EBC05-CA8B-4B38-A6F6-9858EA736D0C}" destId="{04F8321E-AC9A-4F0E-B2D1-522A986C544B}" srcOrd="5" destOrd="0" presId="urn:microsoft.com/office/officeart/2018/2/layout/IconVerticalSolidList"/>
    <dgm:cxn modelId="{FE790C8A-F4D8-4EE6-AC3C-D9C75087DF66}" type="presParOf" srcId="{432EBC05-CA8B-4B38-A6F6-9858EA736D0C}" destId="{1748B6F6-1452-4EF8-AF0E-08DDDE122890}" srcOrd="6" destOrd="0" presId="urn:microsoft.com/office/officeart/2018/2/layout/IconVerticalSolidList"/>
    <dgm:cxn modelId="{31FEB8E0-99E6-4A0A-825F-4D8BC9BCF3E3}" type="presParOf" srcId="{1748B6F6-1452-4EF8-AF0E-08DDDE122890}" destId="{994314AC-CDF7-4683-B2C8-D3351629C53F}" srcOrd="0" destOrd="0" presId="urn:microsoft.com/office/officeart/2018/2/layout/IconVerticalSolidList"/>
    <dgm:cxn modelId="{44B2B617-E2C0-41CB-A1D7-00A0E35A28E1}" type="presParOf" srcId="{1748B6F6-1452-4EF8-AF0E-08DDDE122890}" destId="{CE193A20-45DA-415C-BE13-C57D1EF59982}" srcOrd="1" destOrd="0" presId="urn:microsoft.com/office/officeart/2018/2/layout/IconVerticalSolidList"/>
    <dgm:cxn modelId="{6EB5C558-7271-44FF-A263-F31F2290D946}" type="presParOf" srcId="{1748B6F6-1452-4EF8-AF0E-08DDDE122890}" destId="{8A4E6632-2A37-4BFE-9980-64C40960F2C8}" srcOrd="2" destOrd="0" presId="urn:microsoft.com/office/officeart/2018/2/layout/IconVerticalSolidList"/>
    <dgm:cxn modelId="{EC0B5052-A5B8-4550-8B22-103BBE913F3A}" type="presParOf" srcId="{1748B6F6-1452-4EF8-AF0E-08DDDE122890}" destId="{3A672E1A-BA0C-4D93-89C5-8A015796F414}" srcOrd="3" destOrd="0" presId="urn:microsoft.com/office/officeart/2018/2/layout/IconVerticalSolidList"/>
    <dgm:cxn modelId="{6CF95381-7177-4C51-8373-13BA89BB3F48}" type="presParOf" srcId="{432EBC05-CA8B-4B38-A6F6-9858EA736D0C}" destId="{62F58D2A-A9AE-43F7-A05D-37162DC81F32}" srcOrd="7" destOrd="0" presId="urn:microsoft.com/office/officeart/2018/2/layout/IconVerticalSolidList"/>
    <dgm:cxn modelId="{18B25E5B-3AF2-46C8-A4F5-FEF89AA712B9}" type="presParOf" srcId="{432EBC05-CA8B-4B38-A6F6-9858EA736D0C}" destId="{DB9A4051-D1E8-4D3D-8FF4-A5C5A73CF828}" srcOrd="8" destOrd="0" presId="urn:microsoft.com/office/officeart/2018/2/layout/IconVerticalSolidList"/>
    <dgm:cxn modelId="{86723D06-6C0E-433E-B38A-4BBE29399367}" type="presParOf" srcId="{DB9A4051-D1E8-4D3D-8FF4-A5C5A73CF828}" destId="{938D90E0-EBCD-4E0F-9DAA-4C37916A71F5}" srcOrd="0" destOrd="0" presId="urn:microsoft.com/office/officeart/2018/2/layout/IconVerticalSolidList"/>
    <dgm:cxn modelId="{9EDF58A8-2285-4EC5-AB3C-0F4A10CFEB11}" type="presParOf" srcId="{DB9A4051-D1E8-4D3D-8FF4-A5C5A73CF828}" destId="{2CD29BB2-8B98-4BDA-9FB6-435827FCAE6D}" srcOrd="1" destOrd="0" presId="urn:microsoft.com/office/officeart/2018/2/layout/IconVerticalSolidList"/>
    <dgm:cxn modelId="{9101489A-11E1-46D1-8AFD-6C60A11310F2}" type="presParOf" srcId="{DB9A4051-D1E8-4D3D-8FF4-A5C5A73CF828}" destId="{DDDE0C69-BF2F-4214-A176-B4C32CD58BEB}" srcOrd="2" destOrd="0" presId="urn:microsoft.com/office/officeart/2018/2/layout/IconVerticalSolidList"/>
    <dgm:cxn modelId="{8C1D29BA-CBDC-4927-B0D3-EF1F9D1BD087}" type="presParOf" srcId="{DB9A4051-D1E8-4D3D-8FF4-A5C5A73CF828}" destId="{BE19A7F7-60B7-48D9-BD82-54FAF97AA3C9}" srcOrd="3" destOrd="0" presId="urn:microsoft.com/office/officeart/2018/2/layout/IconVerticalSolidList"/>
    <dgm:cxn modelId="{A0F44AA7-9535-47CD-B589-C5587B84A3BD}" type="presParOf" srcId="{432EBC05-CA8B-4B38-A6F6-9858EA736D0C}" destId="{4F16E31A-8DEE-441E-86BC-A4EA71F7686A}" srcOrd="9" destOrd="0" presId="urn:microsoft.com/office/officeart/2018/2/layout/IconVerticalSolidList"/>
    <dgm:cxn modelId="{79C3BADC-E4B2-462A-A616-226707254FA0}" type="presParOf" srcId="{432EBC05-CA8B-4B38-A6F6-9858EA736D0C}" destId="{E09A6980-C923-4290-B950-939F21EE52B9}" srcOrd="10" destOrd="0" presId="urn:microsoft.com/office/officeart/2018/2/layout/IconVerticalSolidList"/>
    <dgm:cxn modelId="{E092CF2A-A13C-45EF-8B15-63421F1372BF}" type="presParOf" srcId="{E09A6980-C923-4290-B950-939F21EE52B9}" destId="{DAF4972B-6340-4194-B43B-BFF6408C2833}" srcOrd="0" destOrd="0" presId="urn:microsoft.com/office/officeart/2018/2/layout/IconVerticalSolidList"/>
    <dgm:cxn modelId="{A005F4D4-B0DA-41C3-8F8B-A1526ACB72BA}" type="presParOf" srcId="{E09A6980-C923-4290-B950-939F21EE52B9}" destId="{86C35EFE-1334-4FFC-BF5E-D2544AE03A84}" srcOrd="1" destOrd="0" presId="urn:microsoft.com/office/officeart/2018/2/layout/IconVerticalSolidList"/>
    <dgm:cxn modelId="{FE7B48BB-4D24-4206-BA69-70AC99802721}" type="presParOf" srcId="{E09A6980-C923-4290-B950-939F21EE52B9}" destId="{FDB351EB-9369-4690-A5D3-5E26D476C277}" srcOrd="2" destOrd="0" presId="urn:microsoft.com/office/officeart/2018/2/layout/IconVerticalSolidList"/>
    <dgm:cxn modelId="{B9BE847E-DCB8-448A-B1B4-E54810C5D304}" type="presParOf" srcId="{E09A6980-C923-4290-B950-939F21EE52B9}" destId="{90E05FD3-700B-47A0-81C7-34B1A0B6DABE}" srcOrd="3" destOrd="0" presId="urn:microsoft.com/office/officeart/2018/2/layout/IconVerticalSolidList"/>
    <dgm:cxn modelId="{D37E6B57-7D78-4B97-BF97-9B9F46C91967}" type="presParOf" srcId="{432EBC05-CA8B-4B38-A6F6-9858EA736D0C}" destId="{D94A7619-F82B-433C-B5E1-E90F50305BDD}" srcOrd="11" destOrd="0" presId="urn:microsoft.com/office/officeart/2018/2/layout/IconVerticalSolidList"/>
    <dgm:cxn modelId="{AEC43873-CAFB-4291-B496-034C914AD434}" type="presParOf" srcId="{432EBC05-CA8B-4B38-A6F6-9858EA736D0C}" destId="{30B1D52B-FA05-4B24-B630-34E49BC446C8}" srcOrd="12" destOrd="0" presId="urn:microsoft.com/office/officeart/2018/2/layout/IconVerticalSolidList"/>
    <dgm:cxn modelId="{8E0FBA81-0631-435B-BCBA-294437953FD6}" type="presParOf" srcId="{30B1D52B-FA05-4B24-B630-34E49BC446C8}" destId="{F570C2AC-E6B4-4151-95C2-CD1D7A9081CB}" srcOrd="0" destOrd="0" presId="urn:microsoft.com/office/officeart/2018/2/layout/IconVerticalSolidList"/>
    <dgm:cxn modelId="{0D5AA1FB-577F-4960-BF05-B6F6ADD3D523}" type="presParOf" srcId="{30B1D52B-FA05-4B24-B630-34E49BC446C8}" destId="{D09137D9-FDF1-4262-BBCB-1B731CE79C1E}" srcOrd="1" destOrd="0" presId="urn:microsoft.com/office/officeart/2018/2/layout/IconVerticalSolidList"/>
    <dgm:cxn modelId="{901EEEF2-5F6C-4AB0-B9D9-2B0D08439E8F}" type="presParOf" srcId="{30B1D52B-FA05-4B24-B630-34E49BC446C8}" destId="{C0E4E3AD-F57D-489A-B420-68A5520A21DE}" srcOrd="2" destOrd="0" presId="urn:microsoft.com/office/officeart/2018/2/layout/IconVerticalSolidList"/>
    <dgm:cxn modelId="{1E3E1E7C-DD31-457C-BB67-772252837245}" type="presParOf" srcId="{30B1D52B-FA05-4B24-B630-34E49BC446C8}" destId="{4B372430-E511-4C96-BB29-470A60A0771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B3224AD-8861-BA44-B623-D06B4EF17CAF}" type="doc">
      <dgm:prSet loTypeId="urn:microsoft.com/office/officeart/2016/7/layout/HorizontalAction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42602789-A1C5-2D4D-81F3-A43D6609C788}">
      <dgm:prSet phldrT="[Text]"/>
      <dgm:spPr/>
      <dgm:t>
        <a:bodyPr/>
        <a:lstStyle/>
        <a:p>
          <a:r>
            <a:rPr lang="en-GB" dirty="0"/>
            <a:t>Libraries</a:t>
          </a:r>
        </a:p>
      </dgm:t>
    </dgm:pt>
    <dgm:pt modelId="{82E96FB3-0F48-D241-A367-AEB582765B91}" type="sibTrans" cxnId="{243F4F1B-72F2-5340-9B1D-FFBE6BD94618}">
      <dgm:prSet/>
      <dgm:spPr/>
      <dgm:t>
        <a:bodyPr/>
        <a:lstStyle/>
        <a:p>
          <a:endParaRPr lang="en-GB"/>
        </a:p>
      </dgm:t>
    </dgm:pt>
    <dgm:pt modelId="{EE9B91D6-7446-984C-B6EA-6B56FEE55AA2}" type="parTrans" cxnId="{243F4F1B-72F2-5340-9B1D-FFBE6BD94618}">
      <dgm:prSet/>
      <dgm:spPr/>
      <dgm:t>
        <a:bodyPr/>
        <a:lstStyle/>
        <a:p>
          <a:endParaRPr lang="en-GB"/>
        </a:p>
      </dgm:t>
    </dgm:pt>
    <dgm:pt modelId="{3E4DB079-DA24-954E-A7A6-7D1AD4CFA354}">
      <dgm:prSet phldrT="[Text]"/>
      <dgm:spPr/>
      <dgm:t>
        <a:bodyPr/>
        <a:lstStyle/>
        <a:p>
          <a:r>
            <a:rPr lang="en-GB" dirty="0"/>
            <a:t>Pandas</a:t>
          </a:r>
        </a:p>
      </dgm:t>
    </dgm:pt>
    <dgm:pt modelId="{3E5D5C25-7592-754F-9F26-EEA661DC38D8}" type="sibTrans" cxnId="{54C1B5BA-78B5-584C-B069-03F55955C306}">
      <dgm:prSet/>
      <dgm:spPr/>
      <dgm:t>
        <a:bodyPr/>
        <a:lstStyle/>
        <a:p>
          <a:endParaRPr lang="en-GB"/>
        </a:p>
      </dgm:t>
    </dgm:pt>
    <dgm:pt modelId="{8FFBCE2D-45FE-D747-AEA4-54B4320F14C1}" type="parTrans" cxnId="{54C1B5BA-78B5-584C-B069-03F55955C306}">
      <dgm:prSet/>
      <dgm:spPr/>
      <dgm:t>
        <a:bodyPr/>
        <a:lstStyle/>
        <a:p>
          <a:endParaRPr lang="en-GB"/>
        </a:p>
      </dgm:t>
    </dgm:pt>
    <dgm:pt modelId="{21D3A361-9EF2-7A4C-8717-7DB3242BC0FF}">
      <dgm:prSet phldrT="[Text]"/>
      <dgm:spPr/>
      <dgm:t>
        <a:bodyPr/>
        <a:lstStyle/>
        <a:p>
          <a:r>
            <a:rPr lang="en-GB" dirty="0"/>
            <a:t>Torch</a:t>
          </a:r>
        </a:p>
      </dgm:t>
    </dgm:pt>
    <dgm:pt modelId="{667904A1-2FC2-B84C-9B7C-F932EDA1AD53}" type="sibTrans" cxnId="{5BA1C372-D702-1243-A805-77857FF9664D}">
      <dgm:prSet/>
      <dgm:spPr/>
      <dgm:t>
        <a:bodyPr/>
        <a:lstStyle/>
        <a:p>
          <a:endParaRPr lang="en-GB"/>
        </a:p>
      </dgm:t>
    </dgm:pt>
    <dgm:pt modelId="{6A7E3B8B-1153-4940-82CE-A0D39EB23166}" type="parTrans" cxnId="{5BA1C372-D702-1243-A805-77857FF9664D}">
      <dgm:prSet/>
      <dgm:spPr/>
      <dgm:t>
        <a:bodyPr/>
        <a:lstStyle/>
        <a:p>
          <a:endParaRPr lang="en-GB"/>
        </a:p>
      </dgm:t>
    </dgm:pt>
    <dgm:pt modelId="{14D024CD-88C0-6C4D-93B3-5FD3EC002F5D}">
      <dgm:prSet phldrT="[Text]"/>
      <dgm:spPr/>
      <dgm:t>
        <a:bodyPr/>
        <a:lstStyle/>
        <a:p>
          <a:r>
            <a:rPr lang="en-GB" dirty="0" err="1"/>
            <a:t>Sklearn</a:t>
          </a:r>
          <a:endParaRPr lang="en-GB" dirty="0"/>
        </a:p>
      </dgm:t>
    </dgm:pt>
    <dgm:pt modelId="{9A6F9A5A-A622-DC4F-928A-9B2FEFEFA798}" type="sibTrans" cxnId="{CFCDB0DB-BAC8-F04A-90F6-46F9259D4164}">
      <dgm:prSet/>
      <dgm:spPr/>
      <dgm:t>
        <a:bodyPr/>
        <a:lstStyle/>
        <a:p>
          <a:endParaRPr lang="en-GB"/>
        </a:p>
      </dgm:t>
    </dgm:pt>
    <dgm:pt modelId="{1F4A0DFD-44DD-F043-9276-EE2509DF1B0E}" type="parTrans" cxnId="{CFCDB0DB-BAC8-F04A-90F6-46F9259D4164}">
      <dgm:prSet/>
      <dgm:spPr/>
      <dgm:t>
        <a:bodyPr/>
        <a:lstStyle/>
        <a:p>
          <a:endParaRPr lang="en-GB"/>
        </a:p>
      </dgm:t>
    </dgm:pt>
    <dgm:pt modelId="{6EC50CF3-4243-E548-A116-57A32AACD676}">
      <dgm:prSet phldrT="[Text]"/>
      <dgm:spPr/>
      <dgm:t>
        <a:bodyPr/>
        <a:lstStyle/>
        <a:p>
          <a:endParaRPr lang="en-GB" dirty="0"/>
        </a:p>
      </dgm:t>
    </dgm:pt>
    <dgm:pt modelId="{7A1FE8CB-217B-DE40-A95C-0D434DA4D148}" type="sibTrans" cxnId="{16CF69A9-5600-E04A-A90B-E7C666E26B18}">
      <dgm:prSet/>
      <dgm:spPr/>
      <dgm:t>
        <a:bodyPr/>
        <a:lstStyle/>
        <a:p>
          <a:endParaRPr lang="en-GB"/>
        </a:p>
      </dgm:t>
    </dgm:pt>
    <dgm:pt modelId="{671033D2-5AEF-6D4D-B04B-8904C1D6007D}" type="parTrans" cxnId="{16CF69A9-5600-E04A-A90B-E7C666E26B18}">
      <dgm:prSet/>
      <dgm:spPr/>
      <dgm:t>
        <a:bodyPr/>
        <a:lstStyle/>
        <a:p>
          <a:endParaRPr lang="en-GB"/>
        </a:p>
      </dgm:t>
    </dgm:pt>
    <dgm:pt modelId="{83C5E282-C993-604A-A743-0E00D32D6FA4}">
      <dgm:prSet phldrT="[Text]"/>
      <dgm:spPr/>
      <dgm:t>
        <a:bodyPr/>
        <a:lstStyle/>
        <a:p>
          <a:r>
            <a:rPr lang="en-GB" dirty="0"/>
            <a:t>Scores</a:t>
          </a:r>
        </a:p>
      </dgm:t>
    </dgm:pt>
    <dgm:pt modelId="{60DCD0DD-83BA-1F4A-B04C-7924B0D30BF5}" type="sibTrans" cxnId="{2E04A181-3138-574F-BD46-8265DE7E69CC}">
      <dgm:prSet/>
      <dgm:spPr/>
      <dgm:t>
        <a:bodyPr/>
        <a:lstStyle/>
        <a:p>
          <a:endParaRPr lang="en-GB"/>
        </a:p>
      </dgm:t>
    </dgm:pt>
    <dgm:pt modelId="{B23A1AE4-3B9D-CD43-91F4-7FF240C453C2}" type="parTrans" cxnId="{2E04A181-3138-574F-BD46-8265DE7E69CC}">
      <dgm:prSet/>
      <dgm:spPr/>
      <dgm:t>
        <a:bodyPr/>
        <a:lstStyle/>
        <a:p>
          <a:endParaRPr lang="en-GB"/>
        </a:p>
      </dgm:t>
    </dgm:pt>
    <dgm:pt modelId="{318D894E-A1B9-EB42-8250-29E9FA0DC126}">
      <dgm:prSet phldrT="[Text]"/>
      <dgm:spPr/>
      <dgm:t>
        <a:bodyPr/>
        <a:lstStyle/>
        <a:p>
          <a:r>
            <a:rPr lang="en-GB" dirty="0"/>
            <a:t>F1 Score</a:t>
          </a:r>
        </a:p>
      </dgm:t>
    </dgm:pt>
    <dgm:pt modelId="{D61063A3-1B85-624C-B49E-E8C05B55B1EF}" type="sibTrans" cxnId="{1DA8DA19-34CE-A445-8997-5BFB96020401}">
      <dgm:prSet/>
      <dgm:spPr/>
      <dgm:t>
        <a:bodyPr/>
        <a:lstStyle/>
        <a:p>
          <a:endParaRPr lang="en-GB"/>
        </a:p>
      </dgm:t>
    </dgm:pt>
    <dgm:pt modelId="{F9DAD033-38A0-CE4C-939A-0802D59358EA}" type="parTrans" cxnId="{1DA8DA19-34CE-A445-8997-5BFB96020401}">
      <dgm:prSet/>
      <dgm:spPr/>
      <dgm:t>
        <a:bodyPr/>
        <a:lstStyle/>
        <a:p>
          <a:endParaRPr lang="en-GB"/>
        </a:p>
      </dgm:t>
    </dgm:pt>
    <dgm:pt modelId="{478EC6B8-F8C0-DE4C-8F04-84B7CD608882}">
      <dgm:prSet phldrT="[Text]"/>
      <dgm:spPr/>
      <dgm:t>
        <a:bodyPr/>
        <a:lstStyle/>
        <a:p>
          <a:r>
            <a:rPr lang="en-GB" dirty="0"/>
            <a:t>Accuracy Score</a:t>
          </a:r>
        </a:p>
      </dgm:t>
    </dgm:pt>
    <dgm:pt modelId="{84FE4DF2-933A-1746-9E32-5BE52928FCEF}" type="sibTrans" cxnId="{AD5AEA19-BED2-8446-A54C-B4C7553EEDA6}">
      <dgm:prSet/>
      <dgm:spPr/>
      <dgm:t>
        <a:bodyPr/>
        <a:lstStyle/>
        <a:p>
          <a:endParaRPr lang="en-GB"/>
        </a:p>
      </dgm:t>
    </dgm:pt>
    <dgm:pt modelId="{D242C9EF-4EEB-9B48-8BF2-99460F511A1C}" type="parTrans" cxnId="{AD5AEA19-BED2-8446-A54C-B4C7553EEDA6}">
      <dgm:prSet/>
      <dgm:spPr/>
      <dgm:t>
        <a:bodyPr/>
        <a:lstStyle/>
        <a:p>
          <a:endParaRPr lang="en-GB"/>
        </a:p>
      </dgm:t>
    </dgm:pt>
    <dgm:pt modelId="{0FCDE213-7C01-C54D-8C0F-F120BF8010DE}">
      <dgm:prSet phldrT="[Text]"/>
      <dgm:spPr/>
      <dgm:t>
        <a:bodyPr/>
        <a:lstStyle/>
        <a:p>
          <a:r>
            <a:rPr lang="en-GB" dirty="0"/>
            <a:t>Models</a:t>
          </a:r>
        </a:p>
      </dgm:t>
    </dgm:pt>
    <dgm:pt modelId="{88A63B83-A6FA-5246-A4AE-5FE97024F340}" type="sibTrans" cxnId="{9E4BD10E-23AD-4B41-9968-0D10F6E26EA6}">
      <dgm:prSet/>
      <dgm:spPr/>
      <dgm:t>
        <a:bodyPr/>
        <a:lstStyle/>
        <a:p>
          <a:endParaRPr lang="en-GB"/>
        </a:p>
      </dgm:t>
    </dgm:pt>
    <dgm:pt modelId="{63134EF9-0881-B54E-B76D-CC400B32F9F9}" type="parTrans" cxnId="{9E4BD10E-23AD-4B41-9968-0D10F6E26EA6}">
      <dgm:prSet/>
      <dgm:spPr/>
      <dgm:t>
        <a:bodyPr/>
        <a:lstStyle/>
        <a:p>
          <a:endParaRPr lang="en-GB"/>
        </a:p>
      </dgm:t>
    </dgm:pt>
    <dgm:pt modelId="{7898AFF6-9CE8-DB4E-9BB7-221F909A12D8}">
      <dgm:prSet phldrT="[Text]"/>
      <dgm:spPr/>
      <dgm:t>
        <a:bodyPr/>
        <a:lstStyle/>
        <a:p>
          <a:r>
            <a:rPr lang="en-GB" dirty="0"/>
            <a:t>BERT Tokenizer</a:t>
          </a:r>
        </a:p>
      </dgm:t>
    </dgm:pt>
    <dgm:pt modelId="{A529D154-167A-014B-8AF4-6A58BFD23914}" type="sibTrans" cxnId="{F0F477B0-B246-E44B-AF44-4D249A70EE10}">
      <dgm:prSet/>
      <dgm:spPr/>
      <dgm:t>
        <a:bodyPr/>
        <a:lstStyle/>
        <a:p>
          <a:endParaRPr lang="en-GB"/>
        </a:p>
      </dgm:t>
    </dgm:pt>
    <dgm:pt modelId="{B092951B-BD4E-4048-832E-E3058491212B}" type="parTrans" cxnId="{F0F477B0-B246-E44B-AF44-4D249A70EE10}">
      <dgm:prSet/>
      <dgm:spPr/>
      <dgm:t>
        <a:bodyPr/>
        <a:lstStyle/>
        <a:p>
          <a:endParaRPr lang="en-GB"/>
        </a:p>
      </dgm:t>
    </dgm:pt>
    <dgm:pt modelId="{E6DDC203-5A2B-E741-BD85-453F1938C3CA}">
      <dgm:prSet phldrT="[Text]"/>
      <dgm:spPr/>
      <dgm:t>
        <a:bodyPr/>
        <a:lstStyle/>
        <a:p>
          <a:r>
            <a:rPr lang="en-GB" dirty="0"/>
            <a:t>Transformer</a:t>
          </a:r>
        </a:p>
      </dgm:t>
    </dgm:pt>
    <dgm:pt modelId="{D31A2DD5-2965-3A48-B9A9-2C7F298B7588}" type="sibTrans" cxnId="{A8AD5E7A-3391-FF42-A79D-EEDF528DF94E}">
      <dgm:prSet/>
      <dgm:spPr/>
      <dgm:t>
        <a:bodyPr/>
        <a:lstStyle/>
        <a:p>
          <a:endParaRPr lang="en-GB"/>
        </a:p>
      </dgm:t>
    </dgm:pt>
    <dgm:pt modelId="{3AE5C5CB-2EA2-AA49-9202-D4A8060748D1}" type="parTrans" cxnId="{A8AD5E7A-3391-FF42-A79D-EEDF528DF94E}">
      <dgm:prSet/>
      <dgm:spPr/>
      <dgm:t>
        <a:bodyPr/>
        <a:lstStyle/>
        <a:p>
          <a:endParaRPr lang="en-GB"/>
        </a:p>
      </dgm:t>
    </dgm:pt>
    <dgm:pt modelId="{05A24B09-496E-D24F-AC51-8D40FFF20B2D}">
      <dgm:prSet phldrT="[Text]"/>
      <dgm:spPr/>
      <dgm:t>
        <a:bodyPr/>
        <a:lstStyle/>
        <a:p>
          <a:r>
            <a:rPr lang="en-GB" dirty="0"/>
            <a:t>BERT Model</a:t>
          </a:r>
        </a:p>
      </dgm:t>
    </dgm:pt>
    <dgm:pt modelId="{EA20207F-CA99-E745-9B00-0AE9B635C5B0}" type="sibTrans" cxnId="{E9B51929-A6CA-FB43-9634-A2F7629FF561}">
      <dgm:prSet/>
      <dgm:spPr/>
      <dgm:t>
        <a:bodyPr/>
        <a:lstStyle/>
        <a:p>
          <a:endParaRPr lang="en-GB"/>
        </a:p>
      </dgm:t>
    </dgm:pt>
    <dgm:pt modelId="{3B46C1D2-A107-3D49-8ADA-E4E7DDF2C61F}" type="parTrans" cxnId="{E9B51929-A6CA-FB43-9634-A2F7629FF561}">
      <dgm:prSet/>
      <dgm:spPr/>
      <dgm:t>
        <a:bodyPr/>
        <a:lstStyle/>
        <a:p>
          <a:endParaRPr lang="en-GB"/>
        </a:p>
      </dgm:t>
    </dgm:pt>
    <dgm:pt modelId="{911F10C3-A5A7-C44B-B24D-4377B848CBAC}" type="pres">
      <dgm:prSet presAssocID="{FB3224AD-8861-BA44-B623-D06B4EF17CAF}" presName="Name0" presStyleCnt="0">
        <dgm:presLayoutVars>
          <dgm:dir/>
          <dgm:animLvl val="lvl"/>
          <dgm:resizeHandles val="exact"/>
        </dgm:presLayoutVars>
      </dgm:prSet>
      <dgm:spPr/>
    </dgm:pt>
    <dgm:pt modelId="{1F221D2A-2E6A-024D-86D7-3A76EC49C089}" type="pres">
      <dgm:prSet presAssocID="{42602789-A1C5-2D4D-81F3-A43D6609C788}" presName="composite" presStyleCnt="0"/>
      <dgm:spPr/>
    </dgm:pt>
    <dgm:pt modelId="{B0441EA1-0C94-6148-9433-53F740055064}" type="pres">
      <dgm:prSet presAssocID="{42602789-A1C5-2D4D-81F3-A43D6609C788}" presName="parTx" presStyleLbl="alignNode1" presStyleIdx="0" presStyleCnt="3">
        <dgm:presLayoutVars>
          <dgm:chMax val="0"/>
          <dgm:chPref val="0"/>
        </dgm:presLayoutVars>
      </dgm:prSet>
      <dgm:spPr/>
    </dgm:pt>
    <dgm:pt modelId="{BA3DACFB-317B-B347-8EDA-F5E858FF1DD9}" type="pres">
      <dgm:prSet presAssocID="{42602789-A1C5-2D4D-81F3-A43D6609C788}" presName="desTx" presStyleLbl="alignAccFollowNode1" presStyleIdx="0" presStyleCnt="3">
        <dgm:presLayoutVars/>
      </dgm:prSet>
      <dgm:spPr/>
    </dgm:pt>
    <dgm:pt modelId="{2588C207-16FF-FA46-8B58-FFF4D21B82DB}" type="pres">
      <dgm:prSet presAssocID="{82E96FB3-0F48-D241-A367-AEB582765B91}" presName="space" presStyleCnt="0"/>
      <dgm:spPr/>
    </dgm:pt>
    <dgm:pt modelId="{94CF6842-4504-6C41-BE21-2D004F1DEA94}" type="pres">
      <dgm:prSet presAssocID="{0FCDE213-7C01-C54D-8C0F-F120BF8010DE}" presName="composite" presStyleCnt="0"/>
      <dgm:spPr/>
    </dgm:pt>
    <dgm:pt modelId="{5525381D-C664-1F43-A77D-C00680D6B7B3}" type="pres">
      <dgm:prSet presAssocID="{0FCDE213-7C01-C54D-8C0F-F120BF8010DE}" presName="parTx" presStyleLbl="alignNode1" presStyleIdx="1" presStyleCnt="3">
        <dgm:presLayoutVars>
          <dgm:chMax val="0"/>
          <dgm:chPref val="0"/>
        </dgm:presLayoutVars>
      </dgm:prSet>
      <dgm:spPr/>
    </dgm:pt>
    <dgm:pt modelId="{357B437F-C4AC-424D-848F-9CFF005F9DB7}" type="pres">
      <dgm:prSet presAssocID="{0FCDE213-7C01-C54D-8C0F-F120BF8010DE}" presName="desTx" presStyleLbl="alignAccFollowNode1" presStyleIdx="1" presStyleCnt="3">
        <dgm:presLayoutVars/>
      </dgm:prSet>
      <dgm:spPr/>
    </dgm:pt>
    <dgm:pt modelId="{AD3F57DC-E7E6-1347-894A-4445FC0E82ED}" type="pres">
      <dgm:prSet presAssocID="{88A63B83-A6FA-5246-A4AE-5FE97024F340}" presName="space" presStyleCnt="0"/>
      <dgm:spPr/>
    </dgm:pt>
    <dgm:pt modelId="{CAD9F909-EAFB-C04B-AC66-623DC6DCA0CE}" type="pres">
      <dgm:prSet presAssocID="{83C5E282-C993-604A-A743-0E00D32D6FA4}" presName="composite" presStyleCnt="0"/>
      <dgm:spPr/>
    </dgm:pt>
    <dgm:pt modelId="{D675AB41-1AC9-DC4C-A383-405CD2C283AC}" type="pres">
      <dgm:prSet presAssocID="{83C5E282-C993-604A-A743-0E00D32D6FA4}" presName="parTx" presStyleLbl="alignNode1" presStyleIdx="2" presStyleCnt="3">
        <dgm:presLayoutVars>
          <dgm:chMax val="0"/>
          <dgm:chPref val="0"/>
        </dgm:presLayoutVars>
      </dgm:prSet>
      <dgm:spPr/>
    </dgm:pt>
    <dgm:pt modelId="{8871DA48-833D-4E4B-95BD-800FB289E688}" type="pres">
      <dgm:prSet presAssocID="{83C5E282-C993-604A-A743-0E00D32D6FA4}" presName="desTx" presStyleLbl="alignAccFollowNode1" presStyleIdx="2" presStyleCnt="3">
        <dgm:presLayoutVars/>
      </dgm:prSet>
      <dgm:spPr/>
    </dgm:pt>
  </dgm:ptLst>
  <dgm:cxnLst>
    <dgm:cxn modelId="{104B780E-7F0D-B64A-8EA3-12F94B9C35A8}" type="presOf" srcId="{FB3224AD-8861-BA44-B623-D06B4EF17CAF}" destId="{911F10C3-A5A7-C44B-B24D-4377B848CBAC}" srcOrd="0" destOrd="0" presId="urn:microsoft.com/office/officeart/2016/7/layout/HorizontalActionList"/>
    <dgm:cxn modelId="{9E4BD10E-23AD-4B41-9968-0D10F6E26EA6}" srcId="{FB3224AD-8861-BA44-B623-D06B4EF17CAF}" destId="{0FCDE213-7C01-C54D-8C0F-F120BF8010DE}" srcOrd="1" destOrd="0" parTransId="{63134EF9-0881-B54E-B76D-CC400B32F9F9}" sibTransId="{88A63B83-A6FA-5246-A4AE-5FE97024F340}"/>
    <dgm:cxn modelId="{1DA8DA19-34CE-A445-8997-5BFB96020401}" srcId="{83C5E282-C993-604A-A743-0E00D32D6FA4}" destId="{318D894E-A1B9-EB42-8250-29E9FA0DC126}" srcOrd="0" destOrd="0" parTransId="{F9DAD033-38A0-CE4C-939A-0802D59358EA}" sibTransId="{D61063A3-1B85-624C-B49E-E8C05B55B1EF}"/>
    <dgm:cxn modelId="{AD5AEA19-BED2-8446-A54C-B4C7553EEDA6}" srcId="{83C5E282-C993-604A-A743-0E00D32D6FA4}" destId="{478EC6B8-F8C0-DE4C-8F04-84B7CD608882}" srcOrd="1" destOrd="0" parTransId="{D242C9EF-4EEB-9B48-8BF2-99460F511A1C}" sibTransId="{84FE4DF2-933A-1746-9E32-5BE52928FCEF}"/>
    <dgm:cxn modelId="{243F4F1B-72F2-5340-9B1D-FFBE6BD94618}" srcId="{FB3224AD-8861-BA44-B623-D06B4EF17CAF}" destId="{42602789-A1C5-2D4D-81F3-A43D6609C788}" srcOrd="0" destOrd="0" parTransId="{EE9B91D6-7446-984C-B6EA-6B56FEE55AA2}" sibTransId="{82E96FB3-0F48-D241-A367-AEB582765B91}"/>
    <dgm:cxn modelId="{7E747D1C-9F22-8B40-9984-03A0EA02C623}" type="presOf" srcId="{42602789-A1C5-2D4D-81F3-A43D6609C788}" destId="{B0441EA1-0C94-6148-9433-53F740055064}" srcOrd="0" destOrd="0" presId="urn:microsoft.com/office/officeart/2016/7/layout/HorizontalActionList"/>
    <dgm:cxn modelId="{E9B51929-A6CA-FB43-9634-A2F7629FF561}" srcId="{0FCDE213-7C01-C54D-8C0F-F120BF8010DE}" destId="{05A24B09-496E-D24F-AC51-8D40FFF20B2D}" srcOrd="2" destOrd="0" parTransId="{3B46C1D2-A107-3D49-8ADA-E4E7DDF2C61F}" sibTransId="{EA20207F-CA99-E745-9B00-0AE9B635C5B0}"/>
    <dgm:cxn modelId="{8E762263-46F5-E644-8A46-5012DAD6B95B}" type="presOf" srcId="{83C5E282-C993-604A-A743-0E00D32D6FA4}" destId="{D675AB41-1AC9-DC4C-A383-405CD2C283AC}" srcOrd="0" destOrd="0" presId="urn:microsoft.com/office/officeart/2016/7/layout/HorizontalActionList"/>
    <dgm:cxn modelId="{FF901F69-7B4D-164B-8F5C-8B0C8A50A589}" type="presOf" srcId="{3E4DB079-DA24-954E-A7A6-7D1AD4CFA354}" destId="{BA3DACFB-317B-B347-8EDA-F5E858FF1DD9}" srcOrd="0" destOrd="0" presId="urn:microsoft.com/office/officeart/2016/7/layout/HorizontalActionList"/>
    <dgm:cxn modelId="{C1D1ED4A-9A77-3D4D-B594-38F6ACDC66B4}" type="presOf" srcId="{E6DDC203-5A2B-E741-BD85-453F1938C3CA}" destId="{357B437F-C4AC-424D-848F-9CFF005F9DB7}" srcOrd="0" destOrd="1" presId="urn:microsoft.com/office/officeart/2016/7/layout/HorizontalActionList"/>
    <dgm:cxn modelId="{5BA1C372-D702-1243-A805-77857FF9664D}" srcId="{42602789-A1C5-2D4D-81F3-A43D6609C788}" destId="{21D3A361-9EF2-7A4C-8717-7DB3242BC0FF}" srcOrd="1" destOrd="0" parTransId="{6A7E3B8B-1153-4940-82CE-A0D39EB23166}" sibTransId="{667904A1-2FC2-B84C-9B7C-F932EDA1AD53}"/>
    <dgm:cxn modelId="{7377CC54-AE0A-F44A-B32B-3B99B0D5A307}" type="presOf" srcId="{318D894E-A1B9-EB42-8250-29E9FA0DC126}" destId="{8871DA48-833D-4E4B-95BD-800FB289E688}" srcOrd="0" destOrd="0" presId="urn:microsoft.com/office/officeart/2016/7/layout/HorizontalActionList"/>
    <dgm:cxn modelId="{A8AD5E7A-3391-FF42-A79D-EEDF528DF94E}" srcId="{0FCDE213-7C01-C54D-8C0F-F120BF8010DE}" destId="{E6DDC203-5A2B-E741-BD85-453F1938C3CA}" srcOrd="1" destOrd="0" parTransId="{3AE5C5CB-2EA2-AA49-9202-D4A8060748D1}" sibTransId="{D31A2DD5-2965-3A48-B9A9-2C7F298B7588}"/>
    <dgm:cxn modelId="{2E04A181-3138-574F-BD46-8265DE7E69CC}" srcId="{FB3224AD-8861-BA44-B623-D06B4EF17CAF}" destId="{83C5E282-C993-604A-A743-0E00D32D6FA4}" srcOrd="2" destOrd="0" parTransId="{B23A1AE4-3B9D-CD43-91F4-7FF240C453C2}" sibTransId="{60DCD0DD-83BA-1F4A-B04C-7924B0D30BF5}"/>
    <dgm:cxn modelId="{643A9188-8712-1548-8566-495AFEF5EC7B}" type="presOf" srcId="{478EC6B8-F8C0-DE4C-8F04-84B7CD608882}" destId="{8871DA48-833D-4E4B-95BD-800FB289E688}" srcOrd="0" destOrd="1" presId="urn:microsoft.com/office/officeart/2016/7/layout/HorizontalActionList"/>
    <dgm:cxn modelId="{D7E9F890-1248-AE49-8531-6DB9ACCE48F5}" type="presOf" srcId="{14D024CD-88C0-6C4D-93B3-5FD3EC002F5D}" destId="{BA3DACFB-317B-B347-8EDA-F5E858FF1DD9}" srcOrd="0" destOrd="2" presId="urn:microsoft.com/office/officeart/2016/7/layout/HorizontalActionList"/>
    <dgm:cxn modelId="{16CF69A9-5600-E04A-A90B-E7C666E26B18}" srcId="{42602789-A1C5-2D4D-81F3-A43D6609C788}" destId="{6EC50CF3-4243-E548-A116-57A32AACD676}" srcOrd="3" destOrd="0" parTransId="{671033D2-5AEF-6D4D-B04B-8904C1D6007D}" sibTransId="{7A1FE8CB-217B-DE40-A95C-0D434DA4D148}"/>
    <dgm:cxn modelId="{7C69A9AE-FBDC-AA49-95F0-A8FB593C45E4}" type="presOf" srcId="{21D3A361-9EF2-7A4C-8717-7DB3242BC0FF}" destId="{BA3DACFB-317B-B347-8EDA-F5E858FF1DD9}" srcOrd="0" destOrd="1" presId="urn:microsoft.com/office/officeart/2016/7/layout/HorizontalActionList"/>
    <dgm:cxn modelId="{F0F477B0-B246-E44B-AF44-4D249A70EE10}" srcId="{0FCDE213-7C01-C54D-8C0F-F120BF8010DE}" destId="{7898AFF6-9CE8-DB4E-9BB7-221F909A12D8}" srcOrd="0" destOrd="0" parTransId="{B092951B-BD4E-4048-832E-E3058491212B}" sibTransId="{A529D154-167A-014B-8AF4-6A58BFD23914}"/>
    <dgm:cxn modelId="{090442BA-AFE8-114D-B0C9-F2E2FD4754B4}" type="presOf" srcId="{0FCDE213-7C01-C54D-8C0F-F120BF8010DE}" destId="{5525381D-C664-1F43-A77D-C00680D6B7B3}" srcOrd="0" destOrd="0" presId="urn:microsoft.com/office/officeart/2016/7/layout/HorizontalActionList"/>
    <dgm:cxn modelId="{54C1B5BA-78B5-584C-B069-03F55955C306}" srcId="{42602789-A1C5-2D4D-81F3-A43D6609C788}" destId="{3E4DB079-DA24-954E-A7A6-7D1AD4CFA354}" srcOrd="0" destOrd="0" parTransId="{8FFBCE2D-45FE-D747-AEA4-54B4320F14C1}" sibTransId="{3E5D5C25-7592-754F-9F26-EEA661DC38D8}"/>
    <dgm:cxn modelId="{0E6BECBC-80E7-4445-B54A-913526F7AE63}" type="presOf" srcId="{05A24B09-496E-D24F-AC51-8D40FFF20B2D}" destId="{357B437F-C4AC-424D-848F-9CFF005F9DB7}" srcOrd="0" destOrd="2" presId="urn:microsoft.com/office/officeart/2016/7/layout/HorizontalActionList"/>
    <dgm:cxn modelId="{2BCDE6D3-BA33-F443-A65C-457FA39C8F87}" type="presOf" srcId="{7898AFF6-9CE8-DB4E-9BB7-221F909A12D8}" destId="{357B437F-C4AC-424D-848F-9CFF005F9DB7}" srcOrd="0" destOrd="0" presId="urn:microsoft.com/office/officeart/2016/7/layout/HorizontalActionList"/>
    <dgm:cxn modelId="{77627FD9-AB68-5F45-9740-45F86A46C7DF}" type="presOf" srcId="{6EC50CF3-4243-E548-A116-57A32AACD676}" destId="{BA3DACFB-317B-B347-8EDA-F5E858FF1DD9}" srcOrd="0" destOrd="3" presId="urn:microsoft.com/office/officeart/2016/7/layout/HorizontalActionList"/>
    <dgm:cxn modelId="{CFCDB0DB-BAC8-F04A-90F6-46F9259D4164}" srcId="{42602789-A1C5-2D4D-81F3-A43D6609C788}" destId="{14D024CD-88C0-6C4D-93B3-5FD3EC002F5D}" srcOrd="2" destOrd="0" parTransId="{1F4A0DFD-44DD-F043-9276-EE2509DF1B0E}" sibTransId="{9A6F9A5A-A622-DC4F-928A-9B2FEFEFA798}"/>
    <dgm:cxn modelId="{8F951BF2-FC2F-C346-8EBD-2E9142143447}" type="presParOf" srcId="{911F10C3-A5A7-C44B-B24D-4377B848CBAC}" destId="{1F221D2A-2E6A-024D-86D7-3A76EC49C089}" srcOrd="0" destOrd="0" presId="urn:microsoft.com/office/officeart/2016/7/layout/HorizontalActionList"/>
    <dgm:cxn modelId="{673CA2E2-65FE-3B41-8638-FCB0DA17471A}" type="presParOf" srcId="{1F221D2A-2E6A-024D-86D7-3A76EC49C089}" destId="{B0441EA1-0C94-6148-9433-53F740055064}" srcOrd="0" destOrd="0" presId="urn:microsoft.com/office/officeart/2016/7/layout/HorizontalActionList"/>
    <dgm:cxn modelId="{50F559FC-D044-EE4C-8B55-8A55A17EC0D9}" type="presParOf" srcId="{1F221D2A-2E6A-024D-86D7-3A76EC49C089}" destId="{BA3DACFB-317B-B347-8EDA-F5E858FF1DD9}" srcOrd="1" destOrd="0" presId="urn:microsoft.com/office/officeart/2016/7/layout/HorizontalActionList"/>
    <dgm:cxn modelId="{D33FA587-6F59-CD46-A70B-E715B19F9CD8}" type="presParOf" srcId="{911F10C3-A5A7-C44B-B24D-4377B848CBAC}" destId="{2588C207-16FF-FA46-8B58-FFF4D21B82DB}" srcOrd="1" destOrd="0" presId="urn:microsoft.com/office/officeart/2016/7/layout/HorizontalActionList"/>
    <dgm:cxn modelId="{F4A9BF1F-452B-E54C-A1EF-3518FD7A6EE3}" type="presParOf" srcId="{911F10C3-A5A7-C44B-B24D-4377B848CBAC}" destId="{94CF6842-4504-6C41-BE21-2D004F1DEA94}" srcOrd="2" destOrd="0" presId="urn:microsoft.com/office/officeart/2016/7/layout/HorizontalActionList"/>
    <dgm:cxn modelId="{6C4C4CBD-A46A-BF43-A50B-0AC8D179E50A}" type="presParOf" srcId="{94CF6842-4504-6C41-BE21-2D004F1DEA94}" destId="{5525381D-C664-1F43-A77D-C00680D6B7B3}" srcOrd="0" destOrd="0" presId="urn:microsoft.com/office/officeart/2016/7/layout/HorizontalActionList"/>
    <dgm:cxn modelId="{0FFFFDCF-48BE-484F-AFAD-4EB7E750A0BD}" type="presParOf" srcId="{94CF6842-4504-6C41-BE21-2D004F1DEA94}" destId="{357B437F-C4AC-424D-848F-9CFF005F9DB7}" srcOrd="1" destOrd="0" presId="urn:microsoft.com/office/officeart/2016/7/layout/HorizontalActionList"/>
    <dgm:cxn modelId="{19110483-31BE-1048-B64C-077162E662FB}" type="presParOf" srcId="{911F10C3-A5A7-C44B-B24D-4377B848CBAC}" destId="{AD3F57DC-E7E6-1347-894A-4445FC0E82ED}" srcOrd="3" destOrd="0" presId="urn:microsoft.com/office/officeart/2016/7/layout/HorizontalActionList"/>
    <dgm:cxn modelId="{BE45A1FF-7E8B-6342-A11C-4192DCC61501}" type="presParOf" srcId="{911F10C3-A5A7-C44B-B24D-4377B848CBAC}" destId="{CAD9F909-EAFB-C04B-AC66-623DC6DCA0CE}" srcOrd="4" destOrd="0" presId="urn:microsoft.com/office/officeart/2016/7/layout/HorizontalActionList"/>
    <dgm:cxn modelId="{18E4F098-FCBE-B844-9182-7ABDD66EA2E1}" type="presParOf" srcId="{CAD9F909-EAFB-C04B-AC66-623DC6DCA0CE}" destId="{D675AB41-1AC9-DC4C-A383-405CD2C283AC}" srcOrd="0" destOrd="0" presId="urn:microsoft.com/office/officeart/2016/7/layout/HorizontalActionList"/>
    <dgm:cxn modelId="{BB815C39-9741-C947-B4C7-456185DD7324}" type="presParOf" srcId="{CAD9F909-EAFB-C04B-AC66-623DC6DCA0CE}" destId="{8871DA48-833D-4E4B-95BD-800FB289E688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6E53554-68DC-45DE-AAFE-EC86E177889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00EA6F0-0618-46F4-A712-803DFD3F885E}">
      <dgm:prSet/>
      <dgm:spPr/>
      <dgm:t>
        <a:bodyPr/>
        <a:lstStyle/>
        <a:p>
          <a:r>
            <a:rPr lang="en-US"/>
            <a:t>Loading the dataset</a:t>
          </a:r>
        </a:p>
      </dgm:t>
    </dgm:pt>
    <dgm:pt modelId="{CF6775EE-4E12-453A-AF52-BE97079472E8}" type="parTrans" cxnId="{9F90076F-4DD6-4328-A8A8-7E3DB582C826}">
      <dgm:prSet/>
      <dgm:spPr/>
      <dgm:t>
        <a:bodyPr/>
        <a:lstStyle/>
        <a:p>
          <a:endParaRPr lang="en-US"/>
        </a:p>
      </dgm:t>
    </dgm:pt>
    <dgm:pt modelId="{A36C61DC-96BE-4A6F-91CF-C4C3E42AEBDF}" type="sibTrans" cxnId="{9F90076F-4DD6-4328-A8A8-7E3DB582C826}">
      <dgm:prSet/>
      <dgm:spPr/>
      <dgm:t>
        <a:bodyPr/>
        <a:lstStyle/>
        <a:p>
          <a:endParaRPr lang="en-US"/>
        </a:p>
      </dgm:t>
    </dgm:pt>
    <dgm:pt modelId="{11E113AC-D6EB-45A7-B7DA-32FFF3569828}">
      <dgm:prSet/>
      <dgm:spPr/>
      <dgm:t>
        <a:bodyPr/>
        <a:lstStyle/>
        <a:p>
          <a:r>
            <a:rPr lang="en-US"/>
            <a:t>Converting context, question and answer into string types</a:t>
          </a:r>
        </a:p>
      </dgm:t>
    </dgm:pt>
    <dgm:pt modelId="{E6C70580-AD73-45D8-9F3F-715FA1183F3F}" type="parTrans" cxnId="{48E27DDF-083D-445C-9603-083389214692}">
      <dgm:prSet/>
      <dgm:spPr/>
      <dgm:t>
        <a:bodyPr/>
        <a:lstStyle/>
        <a:p>
          <a:endParaRPr lang="en-US"/>
        </a:p>
      </dgm:t>
    </dgm:pt>
    <dgm:pt modelId="{F8F2608E-CBA5-4E80-B9AB-9954CB890B92}" type="sibTrans" cxnId="{48E27DDF-083D-445C-9603-083389214692}">
      <dgm:prSet/>
      <dgm:spPr/>
      <dgm:t>
        <a:bodyPr/>
        <a:lstStyle/>
        <a:p>
          <a:endParaRPr lang="en-US"/>
        </a:p>
      </dgm:t>
    </dgm:pt>
    <dgm:pt modelId="{472FE1AF-CD13-40C6-A236-A7EC26617955}">
      <dgm:prSet/>
      <dgm:spPr/>
      <dgm:t>
        <a:bodyPr/>
        <a:lstStyle/>
        <a:p>
          <a:r>
            <a:rPr lang="en-US"/>
            <a:t>Combining the three columns </a:t>
          </a:r>
        </a:p>
      </dgm:t>
    </dgm:pt>
    <dgm:pt modelId="{5055B235-C708-4D77-8281-2275ADE8571E}" type="parTrans" cxnId="{195E8B56-3CE1-4DED-866F-27E7DC989DDC}">
      <dgm:prSet/>
      <dgm:spPr/>
      <dgm:t>
        <a:bodyPr/>
        <a:lstStyle/>
        <a:p>
          <a:endParaRPr lang="en-US"/>
        </a:p>
      </dgm:t>
    </dgm:pt>
    <dgm:pt modelId="{49E2A9E7-01D8-4E65-A7EA-0E47CA383747}" type="sibTrans" cxnId="{195E8B56-3CE1-4DED-866F-27E7DC989DDC}">
      <dgm:prSet/>
      <dgm:spPr/>
      <dgm:t>
        <a:bodyPr/>
        <a:lstStyle/>
        <a:p>
          <a:endParaRPr lang="en-US"/>
        </a:p>
      </dgm:t>
    </dgm:pt>
    <dgm:pt modelId="{F7B9A4F0-A2DF-4DF8-8737-712966B18FF5}">
      <dgm:prSet/>
      <dgm:spPr/>
      <dgm:t>
        <a:bodyPr/>
        <a:lstStyle/>
        <a:p>
          <a:r>
            <a:rPr lang="en-US"/>
            <a:t>Initializing BERT Tokenization and model (bert-base-uncased)</a:t>
          </a:r>
        </a:p>
      </dgm:t>
    </dgm:pt>
    <dgm:pt modelId="{4C06F785-92E6-49AF-BC47-B14B568E1DC0}" type="parTrans" cxnId="{5AB828DE-7010-49AE-B207-659BB46604AE}">
      <dgm:prSet/>
      <dgm:spPr/>
      <dgm:t>
        <a:bodyPr/>
        <a:lstStyle/>
        <a:p>
          <a:endParaRPr lang="en-US"/>
        </a:p>
      </dgm:t>
    </dgm:pt>
    <dgm:pt modelId="{F994ECBE-F53E-4BAC-AF2B-BE0AEDACA066}" type="sibTrans" cxnId="{5AB828DE-7010-49AE-B207-659BB46604AE}">
      <dgm:prSet/>
      <dgm:spPr/>
      <dgm:t>
        <a:bodyPr/>
        <a:lstStyle/>
        <a:p>
          <a:endParaRPr lang="en-US"/>
        </a:p>
      </dgm:t>
    </dgm:pt>
    <dgm:pt modelId="{D6A266CF-448A-49C0-95DC-4EF2DCAB2BD8}">
      <dgm:prSet/>
      <dgm:spPr/>
      <dgm:t>
        <a:bodyPr/>
        <a:lstStyle/>
        <a:p>
          <a:r>
            <a:rPr lang="en-US"/>
            <a:t>Trained the model using embeddings generated from BERT into Logistic Regression</a:t>
          </a:r>
        </a:p>
      </dgm:t>
    </dgm:pt>
    <dgm:pt modelId="{B75912EB-660F-4FA3-8AC4-16DC34F88FF9}" type="parTrans" cxnId="{7D3280BC-CAC7-4881-A799-9CD6F0850DCE}">
      <dgm:prSet/>
      <dgm:spPr/>
      <dgm:t>
        <a:bodyPr/>
        <a:lstStyle/>
        <a:p>
          <a:endParaRPr lang="en-US"/>
        </a:p>
      </dgm:t>
    </dgm:pt>
    <dgm:pt modelId="{11F7B7A9-471D-422A-9528-FA28CEF91C60}" type="sibTrans" cxnId="{7D3280BC-CAC7-4881-A799-9CD6F0850DCE}">
      <dgm:prSet/>
      <dgm:spPr/>
      <dgm:t>
        <a:bodyPr/>
        <a:lstStyle/>
        <a:p>
          <a:endParaRPr lang="en-US"/>
        </a:p>
      </dgm:t>
    </dgm:pt>
    <dgm:pt modelId="{6D65257B-939D-4139-8920-82C1026DD7D3}">
      <dgm:prSet/>
      <dgm:spPr/>
      <dgm:t>
        <a:bodyPr/>
        <a:lstStyle/>
        <a:p>
          <a:r>
            <a:rPr lang="en-US"/>
            <a:t>Calculated accuracy and F1 score</a:t>
          </a:r>
        </a:p>
      </dgm:t>
    </dgm:pt>
    <dgm:pt modelId="{AA53EF41-D69A-41EA-90A8-32F14BBC2543}" type="parTrans" cxnId="{6545FD26-9A09-4E7F-A69B-CD967052B1D0}">
      <dgm:prSet/>
      <dgm:spPr/>
      <dgm:t>
        <a:bodyPr/>
        <a:lstStyle/>
        <a:p>
          <a:endParaRPr lang="en-US"/>
        </a:p>
      </dgm:t>
    </dgm:pt>
    <dgm:pt modelId="{DE8CC59F-7588-4419-A316-E6A0924F233F}" type="sibTrans" cxnId="{6545FD26-9A09-4E7F-A69B-CD967052B1D0}">
      <dgm:prSet/>
      <dgm:spPr/>
      <dgm:t>
        <a:bodyPr/>
        <a:lstStyle/>
        <a:p>
          <a:endParaRPr lang="en-US"/>
        </a:p>
      </dgm:t>
    </dgm:pt>
    <dgm:pt modelId="{F3CE7FD1-4CF7-4E5D-A402-C22D97F2092A}" type="pres">
      <dgm:prSet presAssocID="{76E53554-68DC-45DE-AAFE-EC86E177889B}" presName="root" presStyleCnt="0">
        <dgm:presLayoutVars>
          <dgm:dir/>
          <dgm:resizeHandles val="exact"/>
        </dgm:presLayoutVars>
      </dgm:prSet>
      <dgm:spPr/>
    </dgm:pt>
    <dgm:pt modelId="{2B6ECE06-F0B5-4CD3-A096-F7CB7ABF9A99}" type="pres">
      <dgm:prSet presAssocID="{B00EA6F0-0618-46F4-A712-803DFD3F885E}" presName="compNode" presStyleCnt="0"/>
      <dgm:spPr/>
    </dgm:pt>
    <dgm:pt modelId="{F0C0ABBD-3D00-4C43-8B18-4DFBC0E428AA}" type="pres">
      <dgm:prSet presAssocID="{B00EA6F0-0618-46F4-A712-803DFD3F885E}" presName="bgRect" presStyleLbl="bgShp" presStyleIdx="0" presStyleCnt="6"/>
      <dgm:spPr/>
    </dgm:pt>
    <dgm:pt modelId="{6A7D76CD-C74F-4D1C-9B50-E0A890B0E453}" type="pres">
      <dgm:prSet presAssocID="{B00EA6F0-0618-46F4-A712-803DFD3F885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3F30FAB-999C-4A9C-8472-41083BA6F9B7}" type="pres">
      <dgm:prSet presAssocID="{B00EA6F0-0618-46F4-A712-803DFD3F885E}" presName="spaceRect" presStyleCnt="0"/>
      <dgm:spPr/>
    </dgm:pt>
    <dgm:pt modelId="{CD106F99-D61B-4B02-8FBD-22CFF02BF84B}" type="pres">
      <dgm:prSet presAssocID="{B00EA6F0-0618-46F4-A712-803DFD3F885E}" presName="parTx" presStyleLbl="revTx" presStyleIdx="0" presStyleCnt="6">
        <dgm:presLayoutVars>
          <dgm:chMax val="0"/>
          <dgm:chPref val="0"/>
        </dgm:presLayoutVars>
      </dgm:prSet>
      <dgm:spPr/>
    </dgm:pt>
    <dgm:pt modelId="{419C82DE-0E45-491E-A83E-87F03F0EE892}" type="pres">
      <dgm:prSet presAssocID="{A36C61DC-96BE-4A6F-91CF-C4C3E42AEBDF}" presName="sibTrans" presStyleCnt="0"/>
      <dgm:spPr/>
    </dgm:pt>
    <dgm:pt modelId="{D0466AB8-989A-40A3-B658-C4028C57F078}" type="pres">
      <dgm:prSet presAssocID="{11E113AC-D6EB-45A7-B7DA-32FFF3569828}" presName="compNode" presStyleCnt="0"/>
      <dgm:spPr/>
    </dgm:pt>
    <dgm:pt modelId="{9299302A-E0FA-4F9B-914A-EA9398032CB4}" type="pres">
      <dgm:prSet presAssocID="{11E113AC-D6EB-45A7-B7DA-32FFF3569828}" presName="bgRect" presStyleLbl="bgShp" presStyleIdx="1" presStyleCnt="6"/>
      <dgm:spPr/>
    </dgm:pt>
    <dgm:pt modelId="{C14F3299-D5F6-4056-9A6B-D1F4B18D1935}" type="pres">
      <dgm:prSet presAssocID="{11E113AC-D6EB-45A7-B7DA-32FFF356982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676959DF-1106-4C6E-AC4A-F50F59CE10D8}" type="pres">
      <dgm:prSet presAssocID="{11E113AC-D6EB-45A7-B7DA-32FFF3569828}" presName="spaceRect" presStyleCnt="0"/>
      <dgm:spPr/>
    </dgm:pt>
    <dgm:pt modelId="{89F79DEB-61A6-4674-8AB1-CEF8C791C259}" type="pres">
      <dgm:prSet presAssocID="{11E113AC-D6EB-45A7-B7DA-32FFF3569828}" presName="parTx" presStyleLbl="revTx" presStyleIdx="1" presStyleCnt="6">
        <dgm:presLayoutVars>
          <dgm:chMax val="0"/>
          <dgm:chPref val="0"/>
        </dgm:presLayoutVars>
      </dgm:prSet>
      <dgm:spPr/>
    </dgm:pt>
    <dgm:pt modelId="{684F7660-C228-429D-ACF3-9B53B7130127}" type="pres">
      <dgm:prSet presAssocID="{F8F2608E-CBA5-4E80-B9AB-9954CB890B92}" presName="sibTrans" presStyleCnt="0"/>
      <dgm:spPr/>
    </dgm:pt>
    <dgm:pt modelId="{2BFFFC00-BFDB-444C-A0D5-CB770EE74FC7}" type="pres">
      <dgm:prSet presAssocID="{472FE1AF-CD13-40C6-A236-A7EC26617955}" presName="compNode" presStyleCnt="0"/>
      <dgm:spPr/>
    </dgm:pt>
    <dgm:pt modelId="{28ABA72B-B900-4320-896C-72697D3608B1}" type="pres">
      <dgm:prSet presAssocID="{472FE1AF-CD13-40C6-A236-A7EC26617955}" presName="bgRect" presStyleLbl="bgShp" presStyleIdx="2" presStyleCnt="6"/>
      <dgm:spPr/>
    </dgm:pt>
    <dgm:pt modelId="{9DE0D645-90F3-4B74-9D0E-413B011280EE}" type="pres">
      <dgm:prSet presAssocID="{472FE1AF-CD13-40C6-A236-A7EC26617955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F91ABC05-E387-421F-B429-DA4C94AAB1CD}" type="pres">
      <dgm:prSet presAssocID="{472FE1AF-CD13-40C6-A236-A7EC26617955}" presName="spaceRect" presStyleCnt="0"/>
      <dgm:spPr/>
    </dgm:pt>
    <dgm:pt modelId="{AE36DE0B-2D92-4B9E-A221-388BB5C90705}" type="pres">
      <dgm:prSet presAssocID="{472FE1AF-CD13-40C6-A236-A7EC26617955}" presName="parTx" presStyleLbl="revTx" presStyleIdx="2" presStyleCnt="6">
        <dgm:presLayoutVars>
          <dgm:chMax val="0"/>
          <dgm:chPref val="0"/>
        </dgm:presLayoutVars>
      </dgm:prSet>
      <dgm:spPr/>
    </dgm:pt>
    <dgm:pt modelId="{3E4A9380-EF19-4F6B-853C-06DD379EDD2F}" type="pres">
      <dgm:prSet presAssocID="{49E2A9E7-01D8-4E65-A7EA-0E47CA383747}" presName="sibTrans" presStyleCnt="0"/>
      <dgm:spPr/>
    </dgm:pt>
    <dgm:pt modelId="{064D3068-294C-4CBC-8C5C-15DB85DADAD3}" type="pres">
      <dgm:prSet presAssocID="{F7B9A4F0-A2DF-4DF8-8737-712966B18FF5}" presName="compNode" presStyleCnt="0"/>
      <dgm:spPr/>
    </dgm:pt>
    <dgm:pt modelId="{C52351B1-1DA2-4CEA-97B5-D8BF9CD45D9B}" type="pres">
      <dgm:prSet presAssocID="{F7B9A4F0-A2DF-4DF8-8737-712966B18FF5}" presName="bgRect" presStyleLbl="bgShp" presStyleIdx="3" presStyleCnt="6"/>
      <dgm:spPr/>
    </dgm:pt>
    <dgm:pt modelId="{F2CFA623-563D-4241-B2A5-6C37D25DF45F}" type="pres">
      <dgm:prSet presAssocID="{F7B9A4F0-A2DF-4DF8-8737-712966B18FF5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DD55183A-3AD3-4D22-A8F0-0F60DDB3C274}" type="pres">
      <dgm:prSet presAssocID="{F7B9A4F0-A2DF-4DF8-8737-712966B18FF5}" presName="spaceRect" presStyleCnt="0"/>
      <dgm:spPr/>
    </dgm:pt>
    <dgm:pt modelId="{25B14B53-0F52-4B4B-82C3-A372A6F35737}" type="pres">
      <dgm:prSet presAssocID="{F7B9A4F0-A2DF-4DF8-8737-712966B18FF5}" presName="parTx" presStyleLbl="revTx" presStyleIdx="3" presStyleCnt="6">
        <dgm:presLayoutVars>
          <dgm:chMax val="0"/>
          <dgm:chPref val="0"/>
        </dgm:presLayoutVars>
      </dgm:prSet>
      <dgm:spPr/>
    </dgm:pt>
    <dgm:pt modelId="{195EDA60-A188-40C7-9D59-7687B9BC420D}" type="pres">
      <dgm:prSet presAssocID="{F994ECBE-F53E-4BAC-AF2B-BE0AEDACA066}" presName="sibTrans" presStyleCnt="0"/>
      <dgm:spPr/>
    </dgm:pt>
    <dgm:pt modelId="{0674850B-E601-4BBD-8638-B8192ADF1576}" type="pres">
      <dgm:prSet presAssocID="{D6A266CF-448A-49C0-95DC-4EF2DCAB2BD8}" presName="compNode" presStyleCnt="0"/>
      <dgm:spPr/>
    </dgm:pt>
    <dgm:pt modelId="{F8417543-88A5-4D10-93DF-70FAC70CD24E}" type="pres">
      <dgm:prSet presAssocID="{D6A266CF-448A-49C0-95DC-4EF2DCAB2BD8}" presName="bgRect" presStyleLbl="bgShp" presStyleIdx="4" presStyleCnt="6"/>
      <dgm:spPr/>
    </dgm:pt>
    <dgm:pt modelId="{7DDD13DB-900B-46DC-B0AF-C4352C66CD81}" type="pres">
      <dgm:prSet presAssocID="{D6A266CF-448A-49C0-95DC-4EF2DCAB2BD8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1CEEFED-EB43-4BC6-BAAB-18CF4B2E5C97}" type="pres">
      <dgm:prSet presAssocID="{D6A266CF-448A-49C0-95DC-4EF2DCAB2BD8}" presName="spaceRect" presStyleCnt="0"/>
      <dgm:spPr/>
    </dgm:pt>
    <dgm:pt modelId="{3D99FE97-816C-4EFF-8564-A0AC9162360B}" type="pres">
      <dgm:prSet presAssocID="{D6A266CF-448A-49C0-95DC-4EF2DCAB2BD8}" presName="parTx" presStyleLbl="revTx" presStyleIdx="4" presStyleCnt="6">
        <dgm:presLayoutVars>
          <dgm:chMax val="0"/>
          <dgm:chPref val="0"/>
        </dgm:presLayoutVars>
      </dgm:prSet>
      <dgm:spPr/>
    </dgm:pt>
    <dgm:pt modelId="{BFB28DF1-C2F9-4126-A2B5-8F276D38A16E}" type="pres">
      <dgm:prSet presAssocID="{11F7B7A9-471D-422A-9528-FA28CEF91C60}" presName="sibTrans" presStyleCnt="0"/>
      <dgm:spPr/>
    </dgm:pt>
    <dgm:pt modelId="{6FEC9B05-BD84-47C7-BEE3-3F4378327210}" type="pres">
      <dgm:prSet presAssocID="{6D65257B-939D-4139-8920-82C1026DD7D3}" presName="compNode" presStyleCnt="0"/>
      <dgm:spPr/>
    </dgm:pt>
    <dgm:pt modelId="{44593B1B-3BDA-4708-A2CA-C5F7BDE3866F}" type="pres">
      <dgm:prSet presAssocID="{6D65257B-939D-4139-8920-82C1026DD7D3}" presName="bgRect" presStyleLbl="bgShp" presStyleIdx="5" presStyleCnt="6"/>
      <dgm:spPr/>
    </dgm:pt>
    <dgm:pt modelId="{EA8AC4E7-0404-44B5-943A-7B2A3E5B24D3}" type="pres">
      <dgm:prSet presAssocID="{6D65257B-939D-4139-8920-82C1026DD7D3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A82ED6C1-2904-4824-AE37-8FD8C9710385}" type="pres">
      <dgm:prSet presAssocID="{6D65257B-939D-4139-8920-82C1026DD7D3}" presName="spaceRect" presStyleCnt="0"/>
      <dgm:spPr/>
    </dgm:pt>
    <dgm:pt modelId="{A0F0DF27-8891-44D0-9284-08038BB122F4}" type="pres">
      <dgm:prSet presAssocID="{6D65257B-939D-4139-8920-82C1026DD7D3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1F7A3015-695D-4DBA-8AA3-D3E1BED76EA9}" type="presOf" srcId="{11E113AC-D6EB-45A7-B7DA-32FFF3569828}" destId="{89F79DEB-61A6-4674-8AB1-CEF8C791C259}" srcOrd="0" destOrd="0" presId="urn:microsoft.com/office/officeart/2018/2/layout/IconVerticalSolidList"/>
    <dgm:cxn modelId="{6545FD26-9A09-4E7F-A69B-CD967052B1D0}" srcId="{76E53554-68DC-45DE-AAFE-EC86E177889B}" destId="{6D65257B-939D-4139-8920-82C1026DD7D3}" srcOrd="5" destOrd="0" parTransId="{AA53EF41-D69A-41EA-90A8-32F14BBC2543}" sibTransId="{DE8CC59F-7588-4419-A316-E6A0924F233F}"/>
    <dgm:cxn modelId="{EC2B3965-05EB-4857-944C-182D68182DED}" type="presOf" srcId="{F7B9A4F0-A2DF-4DF8-8737-712966B18FF5}" destId="{25B14B53-0F52-4B4B-82C3-A372A6F35737}" srcOrd="0" destOrd="0" presId="urn:microsoft.com/office/officeart/2018/2/layout/IconVerticalSolidList"/>
    <dgm:cxn modelId="{9F90076F-4DD6-4328-A8A8-7E3DB582C826}" srcId="{76E53554-68DC-45DE-AAFE-EC86E177889B}" destId="{B00EA6F0-0618-46F4-A712-803DFD3F885E}" srcOrd="0" destOrd="0" parTransId="{CF6775EE-4E12-453A-AF52-BE97079472E8}" sibTransId="{A36C61DC-96BE-4A6F-91CF-C4C3E42AEBDF}"/>
    <dgm:cxn modelId="{195E8B56-3CE1-4DED-866F-27E7DC989DDC}" srcId="{76E53554-68DC-45DE-AAFE-EC86E177889B}" destId="{472FE1AF-CD13-40C6-A236-A7EC26617955}" srcOrd="2" destOrd="0" parTransId="{5055B235-C708-4D77-8281-2275ADE8571E}" sibTransId="{49E2A9E7-01D8-4E65-A7EA-0E47CA383747}"/>
    <dgm:cxn modelId="{51C24280-7B1A-4470-9813-0A1478DC7056}" type="presOf" srcId="{6D65257B-939D-4139-8920-82C1026DD7D3}" destId="{A0F0DF27-8891-44D0-9284-08038BB122F4}" srcOrd="0" destOrd="0" presId="urn:microsoft.com/office/officeart/2018/2/layout/IconVerticalSolidList"/>
    <dgm:cxn modelId="{EAE9AC93-516E-4C77-9EE2-FC5724CB487B}" type="presOf" srcId="{D6A266CF-448A-49C0-95DC-4EF2DCAB2BD8}" destId="{3D99FE97-816C-4EFF-8564-A0AC9162360B}" srcOrd="0" destOrd="0" presId="urn:microsoft.com/office/officeart/2018/2/layout/IconVerticalSolidList"/>
    <dgm:cxn modelId="{0BC4A7AF-C306-4FB0-8BD3-0984255CA148}" type="presOf" srcId="{76E53554-68DC-45DE-AAFE-EC86E177889B}" destId="{F3CE7FD1-4CF7-4E5D-A402-C22D97F2092A}" srcOrd="0" destOrd="0" presId="urn:microsoft.com/office/officeart/2018/2/layout/IconVerticalSolidList"/>
    <dgm:cxn modelId="{E494E0B2-3613-4EDA-B673-766FA525CA6C}" type="presOf" srcId="{B00EA6F0-0618-46F4-A712-803DFD3F885E}" destId="{CD106F99-D61B-4B02-8FBD-22CFF02BF84B}" srcOrd="0" destOrd="0" presId="urn:microsoft.com/office/officeart/2018/2/layout/IconVerticalSolidList"/>
    <dgm:cxn modelId="{7D3280BC-CAC7-4881-A799-9CD6F0850DCE}" srcId="{76E53554-68DC-45DE-AAFE-EC86E177889B}" destId="{D6A266CF-448A-49C0-95DC-4EF2DCAB2BD8}" srcOrd="4" destOrd="0" parTransId="{B75912EB-660F-4FA3-8AC4-16DC34F88FF9}" sibTransId="{11F7B7A9-471D-422A-9528-FA28CEF91C60}"/>
    <dgm:cxn modelId="{81C440C3-7283-4DC3-BC4D-C6D861ECC13C}" type="presOf" srcId="{472FE1AF-CD13-40C6-A236-A7EC26617955}" destId="{AE36DE0B-2D92-4B9E-A221-388BB5C90705}" srcOrd="0" destOrd="0" presId="urn:microsoft.com/office/officeart/2018/2/layout/IconVerticalSolidList"/>
    <dgm:cxn modelId="{5AB828DE-7010-49AE-B207-659BB46604AE}" srcId="{76E53554-68DC-45DE-AAFE-EC86E177889B}" destId="{F7B9A4F0-A2DF-4DF8-8737-712966B18FF5}" srcOrd="3" destOrd="0" parTransId="{4C06F785-92E6-49AF-BC47-B14B568E1DC0}" sibTransId="{F994ECBE-F53E-4BAC-AF2B-BE0AEDACA066}"/>
    <dgm:cxn modelId="{48E27DDF-083D-445C-9603-083389214692}" srcId="{76E53554-68DC-45DE-AAFE-EC86E177889B}" destId="{11E113AC-D6EB-45A7-B7DA-32FFF3569828}" srcOrd="1" destOrd="0" parTransId="{E6C70580-AD73-45D8-9F3F-715FA1183F3F}" sibTransId="{F8F2608E-CBA5-4E80-B9AB-9954CB890B92}"/>
    <dgm:cxn modelId="{D3CF99A5-BE8B-4613-BE9C-78160BBD436B}" type="presParOf" srcId="{F3CE7FD1-4CF7-4E5D-A402-C22D97F2092A}" destId="{2B6ECE06-F0B5-4CD3-A096-F7CB7ABF9A99}" srcOrd="0" destOrd="0" presId="urn:microsoft.com/office/officeart/2018/2/layout/IconVerticalSolidList"/>
    <dgm:cxn modelId="{521B32E8-98E8-4654-ADD8-F213988B7437}" type="presParOf" srcId="{2B6ECE06-F0B5-4CD3-A096-F7CB7ABF9A99}" destId="{F0C0ABBD-3D00-4C43-8B18-4DFBC0E428AA}" srcOrd="0" destOrd="0" presId="urn:microsoft.com/office/officeart/2018/2/layout/IconVerticalSolidList"/>
    <dgm:cxn modelId="{1395E0B3-4B25-44BC-9F76-2EF1FA0C943B}" type="presParOf" srcId="{2B6ECE06-F0B5-4CD3-A096-F7CB7ABF9A99}" destId="{6A7D76CD-C74F-4D1C-9B50-E0A890B0E453}" srcOrd="1" destOrd="0" presId="urn:microsoft.com/office/officeart/2018/2/layout/IconVerticalSolidList"/>
    <dgm:cxn modelId="{07FC5475-AA8F-462B-9858-4D00FB1FD671}" type="presParOf" srcId="{2B6ECE06-F0B5-4CD3-A096-F7CB7ABF9A99}" destId="{83F30FAB-999C-4A9C-8472-41083BA6F9B7}" srcOrd="2" destOrd="0" presId="urn:microsoft.com/office/officeart/2018/2/layout/IconVerticalSolidList"/>
    <dgm:cxn modelId="{7B324A46-6750-4A72-80FA-BBB853303D3E}" type="presParOf" srcId="{2B6ECE06-F0B5-4CD3-A096-F7CB7ABF9A99}" destId="{CD106F99-D61B-4B02-8FBD-22CFF02BF84B}" srcOrd="3" destOrd="0" presId="urn:microsoft.com/office/officeart/2018/2/layout/IconVerticalSolidList"/>
    <dgm:cxn modelId="{28963380-598B-4A06-BC1B-36B16D2A5610}" type="presParOf" srcId="{F3CE7FD1-4CF7-4E5D-A402-C22D97F2092A}" destId="{419C82DE-0E45-491E-A83E-87F03F0EE892}" srcOrd="1" destOrd="0" presId="urn:microsoft.com/office/officeart/2018/2/layout/IconVerticalSolidList"/>
    <dgm:cxn modelId="{74205E10-3F05-4741-AB3A-6B9855C5911B}" type="presParOf" srcId="{F3CE7FD1-4CF7-4E5D-A402-C22D97F2092A}" destId="{D0466AB8-989A-40A3-B658-C4028C57F078}" srcOrd="2" destOrd="0" presId="urn:microsoft.com/office/officeart/2018/2/layout/IconVerticalSolidList"/>
    <dgm:cxn modelId="{B56FBDB4-C004-430A-94DE-C34D164F8921}" type="presParOf" srcId="{D0466AB8-989A-40A3-B658-C4028C57F078}" destId="{9299302A-E0FA-4F9B-914A-EA9398032CB4}" srcOrd="0" destOrd="0" presId="urn:microsoft.com/office/officeart/2018/2/layout/IconVerticalSolidList"/>
    <dgm:cxn modelId="{09FFAB9D-3DB9-4D3D-93FD-4EDCB148CC6D}" type="presParOf" srcId="{D0466AB8-989A-40A3-B658-C4028C57F078}" destId="{C14F3299-D5F6-4056-9A6B-D1F4B18D1935}" srcOrd="1" destOrd="0" presId="urn:microsoft.com/office/officeart/2018/2/layout/IconVerticalSolidList"/>
    <dgm:cxn modelId="{79C9ED43-15AB-4563-9CF8-D9D59C763C5E}" type="presParOf" srcId="{D0466AB8-989A-40A3-B658-C4028C57F078}" destId="{676959DF-1106-4C6E-AC4A-F50F59CE10D8}" srcOrd="2" destOrd="0" presId="urn:microsoft.com/office/officeart/2018/2/layout/IconVerticalSolidList"/>
    <dgm:cxn modelId="{4AF4295A-3A20-4E9C-9077-9CD5BE37AEDE}" type="presParOf" srcId="{D0466AB8-989A-40A3-B658-C4028C57F078}" destId="{89F79DEB-61A6-4674-8AB1-CEF8C791C259}" srcOrd="3" destOrd="0" presId="urn:microsoft.com/office/officeart/2018/2/layout/IconVerticalSolidList"/>
    <dgm:cxn modelId="{E657E544-CA24-4E46-8D2C-FAAC51146FAC}" type="presParOf" srcId="{F3CE7FD1-4CF7-4E5D-A402-C22D97F2092A}" destId="{684F7660-C228-429D-ACF3-9B53B7130127}" srcOrd="3" destOrd="0" presId="urn:microsoft.com/office/officeart/2018/2/layout/IconVerticalSolidList"/>
    <dgm:cxn modelId="{D6A64520-E8CD-499B-80EA-E355BF9D9555}" type="presParOf" srcId="{F3CE7FD1-4CF7-4E5D-A402-C22D97F2092A}" destId="{2BFFFC00-BFDB-444C-A0D5-CB770EE74FC7}" srcOrd="4" destOrd="0" presId="urn:microsoft.com/office/officeart/2018/2/layout/IconVerticalSolidList"/>
    <dgm:cxn modelId="{08088F98-E878-445B-8A11-0693788C307C}" type="presParOf" srcId="{2BFFFC00-BFDB-444C-A0D5-CB770EE74FC7}" destId="{28ABA72B-B900-4320-896C-72697D3608B1}" srcOrd="0" destOrd="0" presId="urn:microsoft.com/office/officeart/2018/2/layout/IconVerticalSolidList"/>
    <dgm:cxn modelId="{8873C205-3F15-4123-80E9-0013F464E789}" type="presParOf" srcId="{2BFFFC00-BFDB-444C-A0D5-CB770EE74FC7}" destId="{9DE0D645-90F3-4B74-9D0E-413B011280EE}" srcOrd="1" destOrd="0" presId="urn:microsoft.com/office/officeart/2018/2/layout/IconVerticalSolidList"/>
    <dgm:cxn modelId="{5B8FA0A0-72D9-423B-A75D-2A794B33B4D2}" type="presParOf" srcId="{2BFFFC00-BFDB-444C-A0D5-CB770EE74FC7}" destId="{F91ABC05-E387-421F-B429-DA4C94AAB1CD}" srcOrd="2" destOrd="0" presId="urn:microsoft.com/office/officeart/2018/2/layout/IconVerticalSolidList"/>
    <dgm:cxn modelId="{92A5D746-7122-45FB-8992-A466788CDFE5}" type="presParOf" srcId="{2BFFFC00-BFDB-444C-A0D5-CB770EE74FC7}" destId="{AE36DE0B-2D92-4B9E-A221-388BB5C90705}" srcOrd="3" destOrd="0" presId="urn:microsoft.com/office/officeart/2018/2/layout/IconVerticalSolidList"/>
    <dgm:cxn modelId="{81B37F55-9636-4645-8908-00A01A7E3488}" type="presParOf" srcId="{F3CE7FD1-4CF7-4E5D-A402-C22D97F2092A}" destId="{3E4A9380-EF19-4F6B-853C-06DD379EDD2F}" srcOrd="5" destOrd="0" presId="urn:microsoft.com/office/officeart/2018/2/layout/IconVerticalSolidList"/>
    <dgm:cxn modelId="{1569C8C4-4E6F-4FEA-A4B3-E1FB86976D38}" type="presParOf" srcId="{F3CE7FD1-4CF7-4E5D-A402-C22D97F2092A}" destId="{064D3068-294C-4CBC-8C5C-15DB85DADAD3}" srcOrd="6" destOrd="0" presId="urn:microsoft.com/office/officeart/2018/2/layout/IconVerticalSolidList"/>
    <dgm:cxn modelId="{0B430B33-5FC0-477F-A1BC-97AE2F8A37DC}" type="presParOf" srcId="{064D3068-294C-4CBC-8C5C-15DB85DADAD3}" destId="{C52351B1-1DA2-4CEA-97B5-D8BF9CD45D9B}" srcOrd="0" destOrd="0" presId="urn:microsoft.com/office/officeart/2018/2/layout/IconVerticalSolidList"/>
    <dgm:cxn modelId="{57FD3AB1-A94B-44C0-A771-3517ACD7D36B}" type="presParOf" srcId="{064D3068-294C-4CBC-8C5C-15DB85DADAD3}" destId="{F2CFA623-563D-4241-B2A5-6C37D25DF45F}" srcOrd="1" destOrd="0" presId="urn:microsoft.com/office/officeart/2018/2/layout/IconVerticalSolidList"/>
    <dgm:cxn modelId="{5FCC06DC-BDEA-4107-8464-3FFDE6182AF4}" type="presParOf" srcId="{064D3068-294C-4CBC-8C5C-15DB85DADAD3}" destId="{DD55183A-3AD3-4D22-A8F0-0F60DDB3C274}" srcOrd="2" destOrd="0" presId="urn:microsoft.com/office/officeart/2018/2/layout/IconVerticalSolidList"/>
    <dgm:cxn modelId="{FB59D033-2AEC-40B6-A83E-DB6060D810A7}" type="presParOf" srcId="{064D3068-294C-4CBC-8C5C-15DB85DADAD3}" destId="{25B14B53-0F52-4B4B-82C3-A372A6F35737}" srcOrd="3" destOrd="0" presId="urn:microsoft.com/office/officeart/2018/2/layout/IconVerticalSolidList"/>
    <dgm:cxn modelId="{1FB44ACF-7BA2-445B-BB22-D6106BB42A06}" type="presParOf" srcId="{F3CE7FD1-4CF7-4E5D-A402-C22D97F2092A}" destId="{195EDA60-A188-40C7-9D59-7687B9BC420D}" srcOrd="7" destOrd="0" presId="urn:microsoft.com/office/officeart/2018/2/layout/IconVerticalSolidList"/>
    <dgm:cxn modelId="{2FE644CB-E1EA-49A6-BD62-78076DA8E608}" type="presParOf" srcId="{F3CE7FD1-4CF7-4E5D-A402-C22D97F2092A}" destId="{0674850B-E601-4BBD-8638-B8192ADF1576}" srcOrd="8" destOrd="0" presId="urn:microsoft.com/office/officeart/2018/2/layout/IconVerticalSolidList"/>
    <dgm:cxn modelId="{5B0A23FA-AFD3-4EAE-9C67-81A65575F944}" type="presParOf" srcId="{0674850B-E601-4BBD-8638-B8192ADF1576}" destId="{F8417543-88A5-4D10-93DF-70FAC70CD24E}" srcOrd="0" destOrd="0" presId="urn:microsoft.com/office/officeart/2018/2/layout/IconVerticalSolidList"/>
    <dgm:cxn modelId="{425A73DF-9AA1-43D3-81B2-62CBF163F409}" type="presParOf" srcId="{0674850B-E601-4BBD-8638-B8192ADF1576}" destId="{7DDD13DB-900B-46DC-B0AF-C4352C66CD81}" srcOrd="1" destOrd="0" presId="urn:microsoft.com/office/officeart/2018/2/layout/IconVerticalSolidList"/>
    <dgm:cxn modelId="{4270FBA0-B775-447E-88BA-B4854C333445}" type="presParOf" srcId="{0674850B-E601-4BBD-8638-B8192ADF1576}" destId="{61CEEFED-EB43-4BC6-BAAB-18CF4B2E5C97}" srcOrd="2" destOrd="0" presId="urn:microsoft.com/office/officeart/2018/2/layout/IconVerticalSolidList"/>
    <dgm:cxn modelId="{1D34908F-4436-4EB5-AC60-A73F7611A173}" type="presParOf" srcId="{0674850B-E601-4BBD-8638-B8192ADF1576}" destId="{3D99FE97-816C-4EFF-8564-A0AC9162360B}" srcOrd="3" destOrd="0" presId="urn:microsoft.com/office/officeart/2018/2/layout/IconVerticalSolidList"/>
    <dgm:cxn modelId="{45D6BAE5-D709-49A3-B596-5FC6AF4B75C5}" type="presParOf" srcId="{F3CE7FD1-4CF7-4E5D-A402-C22D97F2092A}" destId="{BFB28DF1-C2F9-4126-A2B5-8F276D38A16E}" srcOrd="9" destOrd="0" presId="urn:microsoft.com/office/officeart/2018/2/layout/IconVerticalSolidList"/>
    <dgm:cxn modelId="{6E136C3C-A651-4EBC-924F-DDD2A7A1F86B}" type="presParOf" srcId="{F3CE7FD1-4CF7-4E5D-A402-C22D97F2092A}" destId="{6FEC9B05-BD84-47C7-BEE3-3F4378327210}" srcOrd="10" destOrd="0" presId="urn:microsoft.com/office/officeart/2018/2/layout/IconVerticalSolidList"/>
    <dgm:cxn modelId="{65D74FE8-823A-4453-A516-AAC01530091F}" type="presParOf" srcId="{6FEC9B05-BD84-47C7-BEE3-3F4378327210}" destId="{44593B1B-3BDA-4708-A2CA-C5F7BDE3866F}" srcOrd="0" destOrd="0" presId="urn:microsoft.com/office/officeart/2018/2/layout/IconVerticalSolidList"/>
    <dgm:cxn modelId="{1C639248-33D5-44C3-8181-DAE9C2A900B4}" type="presParOf" srcId="{6FEC9B05-BD84-47C7-BEE3-3F4378327210}" destId="{EA8AC4E7-0404-44B5-943A-7B2A3E5B24D3}" srcOrd="1" destOrd="0" presId="urn:microsoft.com/office/officeart/2018/2/layout/IconVerticalSolidList"/>
    <dgm:cxn modelId="{EE4A5244-5168-4E01-ABB3-8A69DC8AA969}" type="presParOf" srcId="{6FEC9B05-BD84-47C7-BEE3-3F4378327210}" destId="{A82ED6C1-2904-4824-AE37-8FD8C9710385}" srcOrd="2" destOrd="0" presId="urn:microsoft.com/office/officeart/2018/2/layout/IconVerticalSolidList"/>
    <dgm:cxn modelId="{63B3CD10-21EB-46C7-8769-FA49FFB3ED2C}" type="presParOf" srcId="{6FEC9B05-BD84-47C7-BEE3-3F4378327210}" destId="{A0F0DF27-8891-44D0-9284-08038BB122F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C68767-6CB6-1A48-99C1-1AECF770DA4A}">
      <dsp:nvSpPr>
        <dsp:cNvPr id="0" name=""/>
        <dsp:cNvSpPr/>
      </dsp:nvSpPr>
      <dsp:spPr>
        <a:xfrm rot="5400000">
          <a:off x="-205037" y="206834"/>
          <a:ext cx="1366914" cy="956840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1</a:t>
          </a:r>
        </a:p>
      </dsp:txBody>
      <dsp:txXfrm rot="-5400000">
        <a:off x="0" y="480217"/>
        <a:ext cx="956840" cy="410074"/>
      </dsp:txXfrm>
    </dsp:sp>
    <dsp:sp modelId="{CD9CC6C0-BCE2-9B45-B7E4-B793AAAF0869}">
      <dsp:nvSpPr>
        <dsp:cNvPr id="0" name=""/>
        <dsp:cNvSpPr/>
      </dsp:nvSpPr>
      <dsp:spPr>
        <a:xfrm rot="5400000">
          <a:off x="3100291" y="-2141654"/>
          <a:ext cx="888494" cy="5175396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 dirty="0"/>
            <a:t>Performed EDA (Exploratory Data Analysis)</a:t>
          </a:r>
        </a:p>
      </dsp:txBody>
      <dsp:txXfrm rot="-5400000">
        <a:off x="956841" y="45169"/>
        <a:ext cx="5132023" cy="801748"/>
      </dsp:txXfrm>
    </dsp:sp>
    <dsp:sp modelId="{BEB20C0D-0EC5-B149-90B8-C98096571915}">
      <dsp:nvSpPr>
        <dsp:cNvPr id="0" name=""/>
        <dsp:cNvSpPr/>
      </dsp:nvSpPr>
      <dsp:spPr>
        <a:xfrm rot="5400000">
          <a:off x="-205037" y="1428319"/>
          <a:ext cx="1366914" cy="956840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2</a:t>
          </a:r>
        </a:p>
      </dsp:txBody>
      <dsp:txXfrm rot="-5400000">
        <a:off x="0" y="1701702"/>
        <a:ext cx="956840" cy="410074"/>
      </dsp:txXfrm>
    </dsp:sp>
    <dsp:sp modelId="{D0470FE8-E00E-3F45-873F-863AD7CF7A77}">
      <dsp:nvSpPr>
        <dsp:cNvPr id="0" name=""/>
        <dsp:cNvSpPr/>
      </dsp:nvSpPr>
      <dsp:spPr>
        <a:xfrm rot="5400000">
          <a:off x="3100291" y="-920168"/>
          <a:ext cx="888494" cy="5175396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 dirty="0"/>
            <a:t>Worked on 2 different models (2 members on each)</a:t>
          </a:r>
        </a:p>
      </dsp:txBody>
      <dsp:txXfrm rot="-5400000">
        <a:off x="956841" y="1266655"/>
        <a:ext cx="5132023" cy="801748"/>
      </dsp:txXfrm>
    </dsp:sp>
    <dsp:sp modelId="{52B592E1-1DB9-964C-8BBA-D94DBDBD12EE}">
      <dsp:nvSpPr>
        <dsp:cNvPr id="0" name=""/>
        <dsp:cNvSpPr/>
      </dsp:nvSpPr>
      <dsp:spPr>
        <a:xfrm rot="5400000">
          <a:off x="-205037" y="2649805"/>
          <a:ext cx="1366914" cy="956840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3</a:t>
          </a:r>
        </a:p>
      </dsp:txBody>
      <dsp:txXfrm rot="-5400000">
        <a:off x="0" y="2923188"/>
        <a:ext cx="956840" cy="410074"/>
      </dsp:txXfrm>
    </dsp:sp>
    <dsp:sp modelId="{8E1D4066-423F-A84C-8C29-02F881612562}">
      <dsp:nvSpPr>
        <dsp:cNvPr id="0" name=""/>
        <dsp:cNvSpPr/>
      </dsp:nvSpPr>
      <dsp:spPr>
        <a:xfrm rot="5400000">
          <a:off x="3100291" y="301317"/>
          <a:ext cx="888494" cy="5175396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 dirty="0"/>
            <a:t>Used BERT and Logistic Regression in one of the models</a:t>
          </a:r>
        </a:p>
      </dsp:txBody>
      <dsp:txXfrm rot="-5400000">
        <a:off x="956841" y="2488141"/>
        <a:ext cx="5132023" cy="801748"/>
      </dsp:txXfrm>
    </dsp:sp>
    <dsp:sp modelId="{2B36FA48-839C-634A-AA35-9676CFAA16DF}">
      <dsp:nvSpPr>
        <dsp:cNvPr id="0" name=""/>
        <dsp:cNvSpPr/>
      </dsp:nvSpPr>
      <dsp:spPr>
        <a:xfrm rot="5400000">
          <a:off x="-205037" y="3871291"/>
          <a:ext cx="1366914" cy="956840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4</a:t>
          </a:r>
        </a:p>
      </dsp:txBody>
      <dsp:txXfrm rot="-5400000">
        <a:off x="0" y="4144674"/>
        <a:ext cx="956840" cy="410074"/>
      </dsp:txXfrm>
    </dsp:sp>
    <dsp:sp modelId="{F0344F9E-DC57-FF43-A45B-96C371821102}">
      <dsp:nvSpPr>
        <dsp:cNvPr id="0" name=""/>
        <dsp:cNvSpPr/>
      </dsp:nvSpPr>
      <dsp:spPr>
        <a:xfrm rot="5400000">
          <a:off x="3100291" y="1522803"/>
          <a:ext cx="888494" cy="5175396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 dirty="0"/>
            <a:t>Used TF-IDF vectorization and </a:t>
          </a:r>
          <a:r>
            <a:rPr lang="en-GB" sz="2500" kern="1200" dirty="0" err="1"/>
            <a:t>LinearSVC</a:t>
          </a:r>
          <a:endParaRPr lang="en-GB" sz="2500" kern="1200" dirty="0"/>
        </a:p>
      </dsp:txBody>
      <dsp:txXfrm rot="-5400000">
        <a:off x="956841" y="3709627"/>
        <a:ext cx="5132023" cy="8017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53523-CEB4-45E5-8B57-506B2375D9C9}">
      <dsp:nvSpPr>
        <dsp:cNvPr id="0" name=""/>
        <dsp:cNvSpPr/>
      </dsp:nvSpPr>
      <dsp:spPr>
        <a:xfrm>
          <a:off x="5597" y="218873"/>
          <a:ext cx="1113716" cy="11137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0D1FCB-76AF-4664-8F40-535AFE446555}">
      <dsp:nvSpPr>
        <dsp:cNvPr id="0" name=""/>
        <dsp:cNvSpPr/>
      </dsp:nvSpPr>
      <dsp:spPr>
        <a:xfrm>
          <a:off x="5597" y="1450370"/>
          <a:ext cx="3182045" cy="477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3000" kern="1200"/>
            <a:t>Libraries</a:t>
          </a:r>
        </a:p>
      </dsp:txBody>
      <dsp:txXfrm>
        <a:off x="5597" y="1450370"/>
        <a:ext cx="3182045" cy="477306"/>
      </dsp:txXfrm>
    </dsp:sp>
    <dsp:sp modelId="{00BD69C0-CE43-4D18-9EE7-7BE7F90399DD}">
      <dsp:nvSpPr>
        <dsp:cNvPr id="0" name=""/>
        <dsp:cNvSpPr/>
      </dsp:nvSpPr>
      <dsp:spPr>
        <a:xfrm>
          <a:off x="5597" y="1982459"/>
          <a:ext cx="3182045" cy="975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Pandas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 err="1"/>
            <a:t>Scikitlearn</a:t>
          </a:r>
          <a:endParaRPr lang="en-GB" sz="1700" kern="1200" dirty="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700" kern="1200" dirty="0"/>
        </a:p>
      </dsp:txBody>
      <dsp:txXfrm>
        <a:off x="5597" y="1982459"/>
        <a:ext cx="3182045" cy="975509"/>
      </dsp:txXfrm>
    </dsp:sp>
    <dsp:sp modelId="{E1F33E74-71CD-43C1-BD4D-2B09F5926D43}">
      <dsp:nvSpPr>
        <dsp:cNvPr id="0" name=""/>
        <dsp:cNvSpPr/>
      </dsp:nvSpPr>
      <dsp:spPr>
        <a:xfrm>
          <a:off x="3744501" y="218873"/>
          <a:ext cx="1113716" cy="11137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40236B-4CA5-4352-8830-31DF6D5D401E}">
      <dsp:nvSpPr>
        <dsp:cNvPr id="0" name=""/>
        <dsp:cNvSpPr/>
      </dsp:nvSpPr>
      <dsp:spPr>
        <a:xfrm>
          <a:off x="3744501" y="1450370"/>
          <a:ext cx="3182045" cy="477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3000" kern="1200"/>
            <a:t>Models</a:t>
          </a:r>
        </a:p>
      </dsp:txBody>
      <dsp:txXfrm>
        <a:off x="3744501" y="1450370"/>
        <a:ext cx="3182045" cy="477306"/>
      </dsp:txXfrm>
    </dsp:sp>
    <dsp:sp modelId="{374C0D6A-20A9-437B-8126-F1AB5E228C81}">
      <dsp:nvSpPr>
        <dsp:cNvPr id="0" name=""/>
        <dsp:cNvSpPr/>
      </dsp:nvSpPr>
      <dsp:spPr>
        <a:xfrm>
          <a:off x="3744501" y="1982459"/>
          <a:ext cx="3182045" cy="975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 err="1"/>
            <a:t>TfidVectorizer</a:t>
          </a:r>
          <a:endParaRPr lang="en-GB" sz="1700" kern="1200" dirty="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Pipeline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 err="1"/>
            <a:t>LinearSVC</a:t>
          </a:r>
          <a:endParaRPr lang="en-GB" sz="1700" kern="1200" dirty="0"/>
        </a:p>
      </dsp:txBody>
      <dsp:txXfrm>
        <a:off x="3744501" y="1982459"/>
        <a:ext cx="3182045" cy="975509"/>
      </dsp:txXfrm>
    </dsp:sp>
    <dsp:sp modelId="{B17A1B2B-3D74-42AA-9D15-B814D261C1D9}">
      <dsp:nvSpPr>
        <dsp:cNvPr id="0" name=""/>
        <dsp:cNvSpPr/>
      </dsp:nvSpPr>
      <dsp:spPr>
        <a:xfrm>
          <a:off x="7483404" y="218873"/>
          <a:ext cx="1113716" cy="11137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B15A0D-81C6-4A3E-925D-5BF829147E61}">
      <dsp:nvSpPr>
        <dsp:cNvPr id="0" name=""/>
        <dsp:cNvSpPr/>
      </dsp:nvSpPr>
      <dsp:spPr>
        <a:xfrm>
          <a:off x="7483404" y="1450370"/>
          <a:ext cx="3182045" cy="477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3000" kern="1200"/>
            <a:t>Scores</a:t>
          </a:r>
        </a:p>
      </dsp:txBody>
      <dsp:txXfrm>
        <a:off x="7483404" y="1450370"/>
        <a:ext cx="3182045" cy="477306"/>
      </dsp:txXfrm>
    </dsp:sp>
    <dsp:sp modelId="{1CA31D23-3F31-4273-89A2-6B21F454FC60}">
      <dsp:nvSpPr>
        <dsp:cNvPr id="0" name=""/>
        <dsp:cNvSpPr/>
      </dsp:nvSpPr>
      <dsp:spPr>
        <a:xfrm>
          <a:off x="7483404" y="1982459"/>
          <a:ext cx="3182045" cy="975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F1 Score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Accuracy Score</a:t>
          </a:r>
        </a:p>
      </dsp:txBody>
      <dsp:txXfrm>
        <a:off x="7483404" y="1982459"/>
        <a:ext cx="3182045" cy="9755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6609B9-AD7F-4207-B84D-82BDFD95C20B}">
      <dsp:nvSpPr>
        <dsp:cNvPr id="0" name=""/>
        <dsp:cNvSpPr/>
      </dsp:nvSpPr>
      <dsp:spPr>
        <a:xfrm>
          <a:off x="0" y="430"/>
          <a:ext cx="6132236" cy="5922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32C70A-4C80-4C5F-8CA4-8DFE725474C8}">
      <dsp:nvSpPr>
        <dsp:cNvPr id="0" name=""/>
        <dsp:cNvSpPr/>
      </dsp:nvSpPr>
      <dsp:spPr>
        <a:xfrm>
          <a:off x="179154" y="133685"/>
          <a:ext cx="325736" cy="3257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F7D2A6-3256-46DE-9249-AD914CC11F9D}">
      <dsp:nvSpPr>
        <dsp:cNvPr id="0" name=""/>
        <dsp:cNvSpPr/>
      </dsp:nvSpPr>
      <dsp:spPr>
        <a:xfrm>
          <a:off x="684046" y="430"/>
          <a:ext cx="5448190" cy="592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680" tIns="62680" rIns="62680" bIns="6268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Input the dataset given by user</a:t>
          </a:r>
        </a:p>
      </dsp:txBody>
      <dsp:txXfrm>
        <a:off x="684046" y="430"/>
        <a:ext cx="5448190" cy="592247"/>
      </dsp:txXfrm>
    </dsp:sp>
    <dsp:sp modelId="{192EE541-CE2E-4FEB-B06A-AF49A29A003B}">
      <dsp:nvSpPr>
        <dsp:cNvPr id="0" name=""/>
        <dsp:cNvSpPr/>
      </dsp:nvSpPr>
      <dsp:spPr>
        <a:xfrm>
          <a:off x="0" y="740739"/>
          <a:ext cx="6132236" cy="5922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B19F11-8120-454B-9832-8BB34D1C546D}">
      <dsp:nvSpPr>
        <dsp:cNvPr id="0" name=""/>
        <dsp:cNvSpPr/>
      </dsp:nvSpPr>
      <dsp:spPr>
        <a:xfrm>
          <a:off x="179154" y="873995"/>
          <a:ext cx="325736" cy="3257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F0D9DC-647B-4C87-9BEF-C52A9E4A9C65}">
      <dsp:nvSpPr>
        <dsp:cNvPr id="0" name=""/>
        <dsp:cNvSpPr/>
      </dsp:nvSpPr>
      <dsp:spPr>
        <a:xfrm>
          <a:off x="684046" y="740739"/>
          <a:ext cx="5448190" cy="592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680" tIns="62680" rIns="62680" bIns="6268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Handling NULL Values</a:t>
          </a:r>
        </a:p>
      </dsp:txBody>
      <dsp:txXfrm>
        <a:off x="684046" y="740739"/>
        <a:ext cx="5448190" cy="592247"/>
      </dsp:txXfrm>
    </dsp:sp>
    <dsp:sp modelId="{47C5EC52-F117-47AD-98E7-F59D3D955E3A}">
      <dsp:nvSpPr>
        <dsp:cNvPr id="0" name=""/>
        <dsp:cNvSpPr/>
      </dsp:nvSpPr>
      <dsp:spPr>
        <a:xfrm>
          <a:off x="0" y="1481049"/>
          <a:ext cx="6132236" cy="5922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E387F5-3E26-49FF-B0A2-2A1B11CF7EE7}">
      <dsp:nvSpPr>
        <dsp:cNvPr id="0" name=""/>
        <dsp:cNvSpPr/>
      </dsp:nvSpPr>
      <dsp:spPr>
        <a:xfrm>
          <a:off x="179154" y="1614305"/>
          <a:ext cx="325736" cy="3257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51E633-FD36-49B8-A220-13623CAAC4D5}">
      <dsp:nvSpPr>
        <dsp:cNvPr id="0" name=""/>
        <dsp:cNvSpPr/>
      </dsp:nvSpPr>
      <dsp:spPr>
        <a:xfrm>
          <a:off x="684046" y="1481049"/>
          <a:ext cx="5448190" cy="592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680" tIns="62680" rIns="62680" bIns="6268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Splitting the dataset </a:t>
          </a:r>
        </a:p>
      </dsp:txBody>
      <dsp:txXfrm>
        <a:off x="684046" y="1481049"/>
        <a:ext cx="5448190" cy="592247"/>
      </dsp:txXfrm>
    </dsp:sp>
    <dsp:sp modelId="{994314AC-CDF7-4683-B2C8-D3351629C53F}">
      <dsp:nvSpPr>
        <dsp:cNvPr id="0" name=""/>
        <dsp:cNvSpPr/>
      </dsp:nvSpPr>
      <dsp:spPr>
        <a:xfrm>
          <a:off x="0" y="2221359"/>
          <a:ext cx="6132236" cy="5922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193A20-45DA-415C-BE13-C57D1EF59982}">
      <dsp:nvSpPr>
        <dsp:cNvPr id="0" name=""/>
        <dsp:cNvSpPr/>
      </dsp:nvSpPr>
      <dsp:spPr>
        <a:xfrm>
          <a:off x="179154" y="2354614"/>
          <a:ext cx="325736" cy="3257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672E1A-BA0C-4D93-89C5-8A015796F414}">
      <dsp:nvSpPr>
        <dsp:cNvPr id="0" name=""/>
        <dsp:cNvSpPr/>
      </dsp:nvSpPr>
      <dsp:spPr>
        <a:xfrm>
          <a:off x="684046" y="2221359"/>
          <a:ext cx="5448190" cy="592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680" tIns="62680" rIns="62680" bIns="6268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Training the model </a:t>
          </a:r>
        </a:p>
      </dsp:txBody>
      <dsp:txXfrm>
        <a:off x="684046" y="2221359"/>
        <a:ext cx="5448190" cy="592247"/>
      </dsp:txXfrm>
    </dsp:sp>
    <dsp:sp modelId="{938D90E0-EBCD-4E0F-9DAA-4C37916A71F5}">
      <dsp:nvSpPr>
        <dsp:cNvPr id="0" name=""/>
        <dsp:cNvSpPr/>
      </dsp:nvSpPr>
      <dsp:spPr>
        <a:xfrm>
          <a:off x="0" y="2961668"/>
          <a:ext cx="6132236" cy="5922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D29BB2-8B98-4BDA-9FB6-435827FCAE6D}">
      <dsp:nvSpPr>
        <dsp:cNvPr id="0" name=""/>
        <dsp:cNvSpPr/>
      </dsp:nvSpPr>
      <dsp:spPr>
        <a:xfrm>
          <a:off x="179154" y="3094924"/>
          <a:ext cx="325736" cy="32573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19A7F7-60B7-48D9-BD82-54FAF97AA3C9}">
      <dsp:nvSpPr>
        <dsp:cNvPr id="0" name=""/>
        <dsp:cNvSpPr/>
      </dsp:nvSpPr>
      <dsp:spPr>
        <a:xfrm>
          <a:off x="684046" y="2961668"/>
          <a:ext cx="5448190" cy="592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680" tIns="62680" rIns="62680" bIns="6268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Making predictions</a:t>
          </a:r>
        </a:p>
      </dsp:txBody>
      <dsp:txXfrm>
        <a:off x="684046" y="2961668"/>
        <a:ext cx="5448190" cy="592247"/>
      </dsp:txXfrm>
    </dsp:sp>
    <dsp:sp modelId="{DAF4972B-6340-4194-B43B-BFF6408C2833}">
      <dsp:nvSpPr>
        <dsp:cNvPr id="0" name=""/>
        <dsp:cNvSpPr/>
      </dsp:nvSpPr>
      <dsp:spPr>
        <a:xfrm>
          <a:off x="0" y="3701978"/>
          <a:ext cx="6132236" cy="5922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C35EFE-1334-4FFC-BF5E-D2544AE03A84}">
      <dsp:nvSpPr>
        <dsp:cNvPr id="0" name=""/>
        <dsp:cNvSpPr/>
      </dsp:nvSpPr>
      <dsp:spPr>
        <a:xfrm>
          <a:off x="179154" y="3835234"/>
          <a:ext cx="325736" cy="32573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E05FD3-700B-47A0-81C7-34B1A0B6DABE}">
      <dsp:nvSpPr>
        <dsp:cNvPr id="0" name=""/>
        <dsp:cNvSpPr/>
      </dsp:nvSpPr>
      <dsp:spPr>
        <a:xfrm>
          <a:off x="684046" y="3701978"/>
          <a:ext cx="5448190" cy="592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680" tIns="62680" rIns="62680" bIns="6268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Checking F1 and accuracy scores</a:t>
          </a:r>
        </a:p>
      </dsp:txBody>
      <dsp:txXfrm>
        <a:off x="684046" y="3701978"/>
        <a:ext cx="5448190" cy="592247"/>
      </dsp:txXfrm>
    </dsp:sp>
    <dsp:sp modelId="{F570C2AC-E6B4-4151-95C2-CD1D7A9081CB}">
      <dsp:nvSpPr>
        <dsp:cNvPr id="0" name=""/>
        <dsp:cNvSpPr/>
      </dsp:nvSpPr>
      <dsp:spPr>
        <a:xfrm>
          <a:off x="0" y="4442288"/>
          <a:ext cx="6132236" cy="5922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9137D9-FDF1-4262-BBCB-1B731CE79C1E}">
      <dsp:nvSpPr>
        <dsp:cNvPr id="0" name=""/>
        <dsp:cNvSpPr/>
      </dsp:nvSpPr>
      <dsp:spPr>
        <a:xfrm>
          <a:off x="179154" y="4575543"/>
          <a:ext cx="325736" cy="32573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372430-E511-4C96-BB29-470A60A07716}">
      <dsp:nvSpPr>
        <dsp:cNvPr id="0" name=""/>
        <dsp:cNvSpPr/>
      </dsp:nvSpPr>
      <dsp:spPr>
        <a:xfrm>
          <a:off x="684046" y="4442288"/>
          <a:ext cx="5448190" cy="592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680" tIns="62680" rIns="62680" bIns="6268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Saving csv files</a:t>
          </a:r>
        </a:p>
      </dsp:txBody>
      <dsp:txXfrm>
        <a:off x="684046" y="4442288"/>
        <a:ext cx="5448190" cy="59224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441EA1-0C94-6148-9433-53F740055064}">
      <dsp:nvSpPr>
        <dsp:cNvPr id="0" name=""/>
        <dsp:cNvSpPr/>
      </dsp:nvSpPr>
      <dsp:spPr>
        <a:xfrm>
          <a:off x="11902" y="138069"/>
          <a:ext cx="3479183" cy="104375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4933" tIns="274933" rIns="274933" bIns="274933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dirty="0"/>
            <a:t>Libraries</a:t>
          </a:r>
        </a:p>
      </dsp:txBody>
      <dsp:txXfrm>
        <a:off x="11902" y="138069"/>
        <a:ext cx="3479183" cy="1043754"/>
      </dsp:txXfrm>
    </dsp:sp>
    <dsp:sp modelId="{BA3DACFB-317B-B347-8EDA-F5E858FF1DD9}">
      <dsp:nvSpPr>
        <dsp:cNvPr id="0" name=""/>
        <dsp:cNvSpPr/>
      </dsp:nvSpPr>
      <dsp:spPr>
        <a:xfrm>
          <a:off x="11902" y="1181824"/>
          <a:ext cx="3479183" cy="1945873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3666" tIns="343666" rIns="343666" bIns="343666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Pandas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Torch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 err="1"/>
            <a:t>Sklearn</a:t>
          </a:r>
          <a:endParaRPr lang="en-GB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700" kern="1200" dirty="0"/>
        </a:p>
      </dsp:txBody>
      <dsp:txXfrm>
        <a:off x="11902" y="1181824"/>
        <a:ext cx="3479183" cy="1945873"/>
      </dsp:txXfrm>
    </dsp:sp>
    <dsp:sp modelId="{5525381D-C664-1F43-A77D-C00680D6B7B3}">
      <dsp:nvSpPr>
        <dsp:cNvPr id="0" name=""/>
        <dsp:cNvSpPr/>
      </dsp:nvSpPr>
      <dsp:spPr>
        <a:xfrm>
          <a:off x="3598980" y="138069"/>
          <a:ext cx="3479183" cy="1043754"/>
        </a:xfrm>
        <a:prstGeom prst="rect">
          <a:avLst/>
        </a:prstGeom>
        <a:solidFill>
          <a:schemeClr val="accent5">
            <a:hueOff val="4068545"/>
            <a:satOff val="27599"/>
            <a:lumOff val="-391"/>
            <a:alphaOff val="0"/>
          </a:schemeClr>
        </a:solidFill>
        <a:ln w="12700" cap="flat" cmpd="sng" algn="ctr">
          <a:solidFill>
            <a:schemeClr val="accent5">
              <a:hueOff val="4068545"/>
              <a:satOff val="27599"/>
              <a:lumOff val="-39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4933" tIns="274933" rIns="274933" bIns="274933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dirty="0"/>
            <a:t>Models</a:t>
          </a:r>
        </a:p>
      </dsp:txBody>
      <dsp:txXfrm>
        <a:off x="3598980" y="138069"/>
        <a:ext cx="3479183" cy="1043754"/>
      </dsp:txXfrm>
    </dsp:sp>
    <dsp:sp modelId="{357B437F-C4AC-424D-848F-9CFF005F9DB7}">
      <dsp:nvSpPr>
        <dsp:cNvPr id="0" name=""/>
        <dsp:cNvSpPr/>
      </dsp:nvSpPr>
      <dsp:spPr>
        <a:xfrm>
          <a:off x="3598980" y="1181824"/>
          <a:ext cx="3479183" cy="1945873"/>
        </a:xfrm>
        <a:prstGeom prst="rect">
          <a:avLst/>
        </a:prstGeom>
        <a:solidFill>
          <a:schemeClr val="accent5">
            <a:tint val="40000"/>
            <a:alpha val="90000"/>
            <a:hueOff val="3822645"/>
            <a:satOff val="30253"/>
            <a:lumOff val="162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3822645"/>
              <a:satOff val="30253"/>
              <a:lumOff val="16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3666" tIns="343666" rIns="343666" bIns="343666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BERT Tokenizer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Transformer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BERT Model</a:t>
          </a:r>
        </a:p>
      </dsp:txBody>
      <dsp:txXfrm>
        <a:off x="3598980" y="1181824"/>
        <a:ext cx="3479183" cy="1945873"/>
      </dsp:txXfrm>
    </dsp:sp>
    <dsp:sp modelId="{D675AB41-1AC9-DC4C-A383-405CD2C283AC}">
      <dsp:nvSpPr>
        <dsp:cNvPr id="0" name=""/>
        <dsp:cNvSpPr/>
      </dsp:nvSpPr>
      <dsp:spPr>
        <a:xfrm>
          <a:off x="7186058" y="138069"/>
          <a:ext cx="3479183" cy="1043754"/>
        </a:xfrm>
        <a:prstGeom prst="rect">
          <a:avLst/>
        </a:prstGeom>
        <a:solidFill>
          <a:schemeClr val="accent5">
            <a:hueOff val="8137091"/>
            <a:satOff val="55197"/>
            <a:lumOff val="-783"/>
            <a:alphaOff val="0"/>
          </a:schemeClr>
        </a:solidFill>
        <a:ln w="12700" cap="flat" cmpd="sng" algn="ctr">
          <a:solidFill>
            <a:schemeClr val="accent5">
              <a:hueOff val="8137091"/>
              <a:satOff val="55197"/>
              <a:lumOff val="-7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4933" tIns="274933" rIns="274933" bIns="274933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dirty="0"/>
            <a:t>Scores</a:t>
          </a:r>
        </a:p>
      </dsp:txBody>
      <dsp:txXfrm>
        <a:off x="7186058" y="138069"/>
        <a:ext cx="3479183" cy="1043754"/>
      </dsp:txXfrm>
    </dsp:sp>
    <dsp:sp modelId="{8871DA48-833D-4E4B-95BD-800FB289E688}">
      <dsp:nvSpPr>
        <dsp:cNvPr id="0" name=""/>
        <dsp:cNvSpPr/>
      </dsp:nvSpPr>
      <dsp:spPr>
        <a:xfrm>
          <a:off x="7186058" y="1181824"/>
          <a:ext cx="3479183" cy="1945873"/>
        </a:xfrm>
        <a:prstGeom prst="rect">
          <a:avLst/>
        </a:prstGeom>
        <a:solidFill>
          <a:schemeClr val="accent5">
            <a:tint val="40000"/>
            <a:alpha val="90000"/>
            <a:hueOff val="7645291"/>
            <a:satOff val="60506"/>
            <a:lumOff val="324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7645291"/>
              <a:satOff val="60506"/>
              <a:lumOff val="324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3666" tIns="343666" rIns="343666" bIns="343666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F1 Score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Accuracy Score</a:t>
          </a:r>
        </a:p>
      </dsp:txBody>
      <dsp:txXfrm>
        <a:off x="7186058" y="1181824"/>
        <a:ext cx="3479183" cy="194587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0ABBD-3D00-4C43-8B18-4DFBC0E428AA}">
      <dsp:nvSpPr>
        <dsp:cNvPr id="0" name=""/>
        <dsp:cNvSpPr/>
      </dsp:nvSpPr>
      <dsp:spPr>
        <a:xfrm>
          <a:off x="0" y="1628"/>
          <a:ext cx="6132236" cy="6940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7D76CD-C74F-4D1C-9B50-E0A890B0E453}">
      <dsp:nvSpPr>
        <dsp:cNvPr id="0" name=""/>
        <dsp:cNvSpPr/>
      </dsp:nvSpPr>
      <dsp:spPr>
        <a:xfrm>
          <a:off x="209943" y="157785"/>
          <a:ext cx="381715" cy="3817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106F99-D61B-4B02-8FBD-22CFF02BF84B}">
      <dsp:nvSpPr>
        <dsp:cNvPr id="0" name=""/>
        <dsp:cNvSpPr/>
      </dsp:nvSpPr>
      <dsp:spPr>
        <a:xfrm>
          <a:off x="801603" y="1628"/>
          <a:ext cx="5330633" cy="6940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51" tIns="73451" rIns="73451" bIns="7345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Loading the dataset</a:t>
          </a:r>
        </a:p>
      </dsp:txBody>
      <dsp:txXfrm>
        <a:off x="801603" y="1628"/>
        <a:ext cx="5330633" cy="694028"/>
      </dsp:txXfrm>
    </dsp:sp>
    <dsp:sp modelId="{9299302A-E0FA-4F9B-914A-EA9398032CB4}">
      <dsp:nvSpPr>
        <dsp:cNvPr id="0" name=""/>
        <dsp:cNvSpPr/>
      </dsp:nvSpPr>
      <dsp:spPr>
        <a:xfrm>
          <a:off x="0" y="869164"/>
          <a:ext cx="6132236" cy="6940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4F3299-D5F6-4056-9A6B-D1F4B18D1935}">
      <dsp:nvSpPr>
        <dsp:cNvPr id="0" name=""/>
        <dsp:cNvSpPr/>
      </dsp:nvSpPr>
      <dsp:spPr>
        <a:xfrm>
          <a:off x="209943" y="1025321"/>
          <a:ext cx="381715" cy="3817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F79DEB-61A6-4674-8AB1-CEF8C791C259}">
      <dsp:nvSpPr>
        <dsp:cNvPr id="0" name=""/>
        <dsp:cNvSpPr/>
      </dsp:nvSpPr>
      <dsp:spPr>
        <a:xfrm>
          <a:off x="801603" y="869164"/>
          <a:ext cx="5330633" cy="6940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51" tIns="73451" rIns="73451" bIns="7345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Converting context, question and answer into string types</a:t>
          </a:r>
        </a:p>
      </dsp:txBody>
      <dsp:txXfrm>
        <a:off x="801603" y="869164"/>
        <a:ext cx="5330633" cy="694028"/>
      </dsp:txXfrm>
    </dsp:sp>
    <dsp:sp modelId="{28ABA72B-B900-4320-896C-72697D3608B1}">
      <dsp:nvSpPr>
        <dsp:cNvPr id="0" name=""/>
        <dsp:cNvSpPr/>
      </dsp:nvSpPr>
      <dsp:spPr>
        <a:xfrm>
          <a:off x="0" y="1736700"/>
          <a:ext cx="6132236" cy="6940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E0D645-90F3-4B74-9D0E-413B011280EE}">
      <dsp:nvSpPr>
        <dsp:cNvPr id="0" name=""/>
        <dsp:cNvSpPr/>
      </dsp:nvSpPr>
      <dsp:spPr>
        <a:xfrm>
          <a:off x="209943" y="1892857"/>
          <a:ext cx="381715" cy="3817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36DE0B-2D92-4B9E-A221-388BB5C90705}">
      <dsp:nvSpPr>
        <dsp:cNvPr id="0" name=""/>
        <dsp:cNvSpPr/>
      </dsp:nvSpPr>
      <dsp:spPr>
        <a:xfrm>
          <a:off x="801603" y="1736700"/>
          <a:ext cx="5330633" cy="6940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51" tIns="73451" rIns="73451" bIns="7345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Combining the three columns </a:t>
          </a:r>
        </a:p>
      </dsp:txBody>
      <dsp:txXfrm>
        <a:off x="801603" y="1736700"/>
        <a:ext cx="5330633" cy="694028"/>
      </dsp:txXfrm>
    </dsp:sp>
    <dsp:sp modelId="{C52351B1-1DA2-4CEA-97B5-D8BF9CD45D9B}">
      <dsp:nvSpPr>
        <dsp:cNvPr id="0" name=""/>
        <dsp:cNvSpPr/>
      </dsp:nvSpPr>
      <dsp:spPr>
        <a:xfrm>
          <a:off x="0" y="2604236"/>
          <a:ext cx="6132236" cy="6940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CFA623-563D-4241-B2A5-6C37D25DF45F}">
      <dsp:nvSpPr>
        <dsp:cNvPr id="0" name=""/>
        <dsp:cNvSpPr/>
      </dsp:nvSpPr>
      <dsp:spPr>
        <a:xfrm>
          <a:off x="209943" y="2760393"/>
          <a:ext cx="381715" cy="38171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B14B53-0F52-4B4B-82C3-A372A6F35737}">
      <dsp:nvSpPr>
        <dsp:cNvPr id="0" name=""/>
        <dsp:cNvSpPr/>
      </dsp:nvSpPr>
      <dsp:spPr>
        <a:xfrm>
          <a:off x="801603" y="2604236"/>
          <a:ext cx="5330633" cy="6940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51" tIns="73451" rIns="73451" bIns="7345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Initializing BERT Tokenization and model (bert-base-uncased)</a:t>
          </a:r>
        </a:p>
      </dsp:txBody>
      <dsp:txXfrm>
        <a:off x="801603" y="2604236"/>
        <a:ext cx="5330633" cy="694028"/>
      </dsp:txXfrm>
    </dsp:sp>
    <dsp:sp modelId="{F8417543-88A5-4D10-93DF-70FAC70CD24E}">
      <dsp:nvSpPr>
        <dsp:cNvPr id="0" name=""/>
        <dsp:cNvSpPr/>
      </dsp:nvSpPr>
      <dsp:spPr>
        <a:xfrm>
          <a:off x="0" y="3471772"/>
          <a:ext cx="6132236" cy="6940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DD13DB-900B-46DC-B0AF-C4352C66CD81}">
      <dsp:nvSpPr>
        <dsp:cNvPr id="0" name=""/>
        <dsp:cNvSpPr/>
      </dsp:nvSpPr>
      <dsp:spPr>
        <a:xfrm>
          <a:off x="209943" y="3627929"/>
          <a:ext cx="381715" cy="38171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99FE97-816C-4EFF-8564-A0AC9162360B}">
      <dsp:nvSpPr>
        <dsp:cNvPr id="0" name=""/>
        <dsp:cNvSpPr/>
      </dsp:nvSpPr>
      <dsp:spPr>
        <a:xfrm>
          <a:off x="801603" y="3471772"/>
          <a:ext cx="5330633" cy="6940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51" tIns="73451" rIns="73451" bIns="7345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Trained the model using embeddings generated from BERT into Logistic Regression</a:t>
          </a:r>
        </a:p>
      </dsp:txBody>
      <dsp:txXfrm>
        <a:off x="801603" y="3471772"/>
        <a:ext cx="5330633" cy="694028"/>
      </dsp:txXfrm>
    </dsp:sp>
    <dsp:sp modelId="{44593B1B-3BDA-4708-A2CA-C5F7BDE3866F}">
      <dsp:nvSpPr>
        <dsp:cNvPr id="0" name=""/>
        <dsp:cNvSpPr/>
      </dsp:nvSpPr>
      <dsp:spPr>
        <a:xfrm>
          <a:off x="0" y="4339308"/>
          <a:ext cx="6132236" cy="6940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8AC4E7-0404-44B5-943A-7B2A3E5B24D3}">
      <dsp:nvSpPr>
        <dsp:cNvPr id="0" name=""/>
        <dsp:cNvSpPr/>
      </dsp:nvSpPr>
      <dsp:spPr>
        <a:xfrm>
          <a:off x="209943" y="4495464"/>
          <a:ext cx="381715" cy="38171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F0DF27-8891-44D0-9284-08038BB122F4}">
      <dsp:nvSpPr>
        <dsp:cNvPr id="0" name=""/>
        <dsp:cNvSpPr/>
      </dsp:nvSpPr>
      <dsp:spPr>
        <a:xfrm>
          <a:off x="801603" y="4339308"/>
          <a:ext cx="5330633" cy="6940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51" tIns="73451" rIns="73451" bIns="7345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Calculated accuracy and F1 score</a:t>
          </a:r>
        </a:p>
      </dsp:txBody>
      <dsp:txXfrm>
        <a:off x="801603" y="4339308"/>
        <a:ext cx="5330633" cy="6940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2/16/2024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4083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2/16/2024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77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2/16/2024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247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2/16/2024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530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2/16/2024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236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2/16/2024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62727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2/16/2024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252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2/16/2024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68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2/16/2024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7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2/16/2024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674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2/16/2024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127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2/16/2024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62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94" r:id="rId6"/>
    <p:sldLayoutId id="2147483689" r:id="rId7"/>
    <p:sldLayoutId id="2147483690" r:id="rId8"/>
    <p:sldLayoutId id="2147483691" r:id="rId9"/>
    <p:sldLayoutId id="2147483693" r:id="rId10"/>
    <p:sldLayoutId id="21474836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E0CFC5-BCBA-DB87-0F34-703550AF6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8914" y="893935"/>
            <a:ext cx="5364937" cy="3339390"/>
          </a:xfrm>
        </p:spPr>
        <p:txBody>
          <a:bodyPr anchor="ctr">
            <a:normAutofit fontScale="90000"/>
          </a:bodyPr>
          <a:lstStyle/>
          <a:p>
            <a:r>
              <a:rPr lang="en-US" sz="6000" dirty="0"/>
              <a:t>Hallucination Detection in Contextual Question Answering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AEB83E-676F-77C8-3B59-467C04A50A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8915" y="4876803"/>
            <a:ext cx="5364936" cy="909848"/>
          </a:xfrm>
        </p:spPr>
        <p:txBody>
          <a:bodyPr anchor="t">
            <a:normAutofit lnSpcReduction="10000"/>
          </a:bodyPr>
          <a:lstStyle/>
          <a:p>
            <a:r>
              <a:rPr lang="en-US" dirty="0"/>
              <a:t>BY</a:t>
            </a:r>
          </a:p>
          <a:p>
            <a:r>
              <a:rPr lang="en-US" dirty="0"/>
              <a:t>Team 3</a:t>
            </a:r>
          </a:p>
          <a:p>
            <a:endParaRPr lang="en-US" dirty="0"/>
          </a:p>
        </p:txBody>
      </p:sp>
      <p:pic>
        <p:nvPicPr>
          <p:cNvPr id="4" name="Picture 3" descr="Colourful smoke">
            <a:extLst>
              <a:ext uri="{FF2B5EF4-FFF2-40B4-BE49-F238E27FC236}">
                <a16:creationId xmlns:a16="http://schemas.microsoft.com/office/drawing/2014/main" id="{278E4B23-5B29-6478-E27E-B8613454FA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98" r="20070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40331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9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5FCC6E86-7C37-4FD2-AF0B-C9BDDBC2B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-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454A98CF-5529-4F3E-A692-2CF1D51F3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0825122" cy="6858000"/>
          </a:xfrm>
          <a:custGeom>
            <a:avLst/>
            <a:gdLst>
              <a:gd name="connsiteX0" fmla="*/ 0 w 10825122"/>
              <a:gd name="connsiteY0" fmla="*/ 0 h 6858000"/>
              <a:gd name="connsiteX1" fmla="*/ 9969784 w 10825122"/>
              <a:gd name="connsiteY1" fmla="*/ 0 h 6858000"/>
              <a:gd name="connsiteX2" fmla="*/ 10105415 w 10825122"/>
              <a:gd name="connsiteY2" fmla="*/ 264816 h 6858000"/>
              <a:gd name="connsiteX3" fmla="*/ 10825122 w 10825122"/>
              <a:gd name="connsiteY3" fmla="*/ 3429000 h 6858000"/>
              <a:gd name="connsiteX4" fmla="*/ 10105415 w 10825122"/>
              <a:gd name="connsiteY4" fmla="*/ 6593184 h 6858000"/>
              <a:gd name="connsiteX5" fmla="*/ 9969784 w 10825122"/>
              <a:gd name="connsiteY5" fmla="*/ 6858000 h 6858000"/>
              <a:gd name="connsiteX6" fmla="*/ 0 w 1082512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25122" h="6858000">
                <a:moveTo>
                  <a:pt x="0" y="0"/>
                </a:moveTo>
                <a:lnTo>
                  <a:pt x="9969784" y="0"/>
                </a:lnTo>
                <a:lnTo>
                  <a:pt x="10105415" y="264816"/>
                </a:lnTo>
                <a:cubicBezTo>
                  <a:pt x="10566647" y="1222029"/>
                  <a:pt x="10825122" y="2295330"/>
                  <a:pt x="10825122" y="3429000"/>
                </a:cubicBezTo>
                <a:cubicBezTo>
                  <a:pt x="10825122" y="4562671"/>
                  <a:pt x="10566647" y="5635971"/>
                  <a:pt x="10105415" y="6593184"/>
                </a:cubicBezTo>
                <a:lnTo>
                  <a:pt x="996978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AI hallucination explained">
            <a:extLst>
              <a:ext uri="{FF2B5EF4-FFF2-40B4-BE49-F238E27FC236}">
                <a16:creationId xmlns:a16="http://schemas.microsoft.com/office/drawing/2014/main" id="{FBABE721-CE9B-F441-1556-90F8DDA7C2F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" y="0"/>
            <a:ext cx="1167288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Freeform 6">
            <a:extLst>
              <a:ext uri="{FF2B5EF4-FFF2-40B4-BE49-F238E27FC236}">
                <a16:creationId xmlns:a16="http://schemas.microsoft.com/office/drawing/2014/main" id="{38C2FC07-A260-43C5-ABA2-A9DD5D5A8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8145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385AB8-B6B7-0F76-92AC-73DAE51FC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063255"/>
            <a:ext cx="3575304" cy="4807541"/>
          </a:xfrm>
        </p:spPr>
        <p:txBody>
          <a:bodyPr>
            <a:normAutofit/>
          </a:bodyPr>
          <a:lstStyle/>
          <a:p>
            <a:r>
              <a:rPr lang="en-US" dirty="0"/>
              <a:t>Process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23022EF-4E43-4298-8E3D-DA5EF0617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7084E29-E00E-F582-E8D7-4C43555DF3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5588578"/>
              </p:ext>
            </p:extLst>
          </p:nvPr>
        </p:nvGraphicFramePr>
        <p:xfrm>
          <a:off x="5297763" y="972642"/>
          <a:ext cx="6132237" cy="50349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552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1113FF5-9B84-4A89-BF52-EA3C7E01A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19559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9A61B7-1A77-064A-8B98-53DDC84AC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Approach 1</a:t>
            </a:r>
          </a:p>
        </p:txBody>
      </p:sp>
      <p:sp>
        <p:nvSpPr>
          <p:cNvPr id="30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2" y="56841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7A4102D-BAE7-3CAF-C635-CD35C64D27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9271149"/>
              </p:ext>
            </p:extLst>
          </p:nvPr>
        </p:nvGraphicFramePr>
        <p:xfrm>
          <a:off x="758953" y="2606722"/>
          <a:ext cx="10671048" cy="31768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9467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21D82-2FE2-EFD1-61A2-9EC246B07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063255"/>
            <a:ext cx="3575304" cy="4807541"/>
          </a:xfrm>
        </p:spPr>
        <p:txBody>
          <a:bodyPr>
            <a:normAutofit/>
          </a:bodyPr>
          <a:lstStyle/>
          <a:p>
            <a:r>
              <a:rPr lang="en-US"/>
              <a:t>Problem Solving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23022EF-4E43-4298-8E3D-DA5EF0617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CDDCDDB8-663E-E7A9-94F3-BECAB9DDFB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1801392"/>
              </p:ext>
            </p:extLst>
          </p:nvPr>
        </p:nvGraphicFramePr>
        <p:xfrm>
          <a:off x="5297763" y="972642"/>
          <a:ext cx="6132237" cy="50349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0565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9A61B7-1A77-064A-8B98-53DDC84AC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74056"/>
          </a:xfrm>
        </p:spPr>
        <p:txBody>
          <a:bodyPr anchor="b">
            <a:normAutofit/>
          </a:bodyPr>
          <a:lstStyle/>
          <a:p>
            <a:r>
              <a:rPr lang="en-US"/>
              <a:t>Approach 2</a:t>
            </a:r>
          </a:p>
        </p:txBody>
      </p:sp>
      <p:sp>
        <p:nvSpPr>
          <p:cNvPr id="29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7A4102D-BAE7-3CAF-C635-CD35C64D27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1346383"/>
              </p:ext>
            </p:extLst>
          </p:nvPr>
        </p:nvGraphicFramePr>
        <p:xfrm>
          <a:off x="752857" y="2436128"/>
          <a:ext cx="10677144" cy="326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319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49B412-005E-0A3D-71B9-F371EF380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063255"/>
            <a:ext cx="3575304" cy="4807541"/>
          </a:xfrm>
        </p:spPr>
        <p:txBody>
          <a:bodyPr>
            <a:normAutofit/>
          </a:bodyPr>
          <a:lstStyle/>
          <a:p>
            <a:r>
              <a:rPr lang="en-US"/>
              <a:t>Problem Solving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23022EF-4E43-4298-8E3D-DA5EF0617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40E407C1-B1CC-B349-9BB9-246806C463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5328469"/>
              </p:ext>
            </p:extLst>
          </p:nvPr>
        </p:nvGraphicFramePr>
        <p:xfrm>
          <a:off x="5297763" y="972642"/>
          <a:ext cx="6132237" cy="50349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1831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4FCA6C-EED6-9187-4F1B-3277DD6BE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7532" y="1063255"/>
            <a:ext cx="5312254" cy="1806727"/>
          </a:xfrm>
        </p:spPr>
        <p:txBody>
          <a:bodyPr>
            <a:normAutofit/>
          </a:bodyPr>
          <a:lstStyle/>
          <a:p>
            <a:r>
              <a:rPr lang="en-US"/>
              <a:t>Challenges Faced</a:t>
            </a:r>
          </a:p>
        </p:txBody>
      </p:sp>
      <p:pic>
        <p:nvPicPr>
          <p:cNvPr id="36" name="Picture 35" descr="Maze">
            <a:extLst>
              <a:ext uri="{FF2B5EF4-FFF2-40B4-BE49-F238E27FC236}">
                <a16:creationId xmlns:a16="http://schemas.microsoft.com/office/drawing/2014/main" id="{703B2936-DDE5-AA60-D49C-E4486CC2CC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60" r="27681" b="-1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1FC086D-39EC-448D-97E7-FF23235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86332" y="3088919"/>
            <a:ext cx="521208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4082036-2ADB-FFF0-0850-0A6EF84C9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7532" y="3309582"/>
            <a:ext cx="5312254" cy="24851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/>
              <a:t>Understanding the problem statement and dataset</a:t>
            </a:r>
          </a:p>
          <a:p>
            <a:pPr>
              <a:lnSpc>
                <a:spcPct val="100000"/>
              </a:lnSpc>
            </a:pPr>
            <a:r>
              <a:rPr lang="en-US" sz="1700"/>
              <a:t>Tried connecting to front end but unable to do so</a:t>
            </a:r>
          </a:p>
          <a:p>
            <a:pPr>
              <a:lnSpc>
                <a:spcPct val="100000"/>
              </a:lnSpc>
            </a:pPr>
            <a:r>
              <a:rPr lang="en-US" sz="1700"/>
              <a:t>Choosing the right model</a:t>
            </a:r>
          </a:p>
          <a:p>
            <a:pPr>
              <a:lnSpc>
                <a:spcPct val="100000"/>
              </a:lnSpc>
            </a:pPr>
            <a:r>
              <a:rPr lang="en-US" sz="1700"/>
              <a:t>Accuracy checks</a:t>
            </a:r>
          </a:p>
          <a:p>
            <a:pPr>
              <a:lnSpc>
                <a:spcPct val="100000"/>
              </a:lnSpc>
            </a:pPr>
            <a:r>
              <a:rPr lang="en-US" sz="1700"/>
              <a:t>Producing the result in Output Format</a:t>
            </a:r>
          </a:p>
        </p:txBody>
      </p:sp>
      <p:sp>
        <p:nvSpPr>
          <p:cNvPr id="38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33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Cracks on the earth">
            <a:extLst>
              <a:ext uri="{FF2B5EF4-FFF2-40B4-BE49-F238E27FC236}">
                <a16:creationId xmlns:a16="http://schemas.microsoft.com/office/drawing/2014/main" id="{8B179FA0-2021-D267-BEEC-7A377EC34C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61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E4398140-F067-40E9-892C-4DB04C70B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44600" y="-1244600"/>
            <a:ext cx="6858000" cy="934720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20B4D6-6874-8F5D-4711-1572EFC6B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143000"/>
            <a:ext cx="4572000" cy="29847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Thank You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7726E8A-324C-4684-96F2-AFDDFB2F1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58952" y="4291242"/>
            <a:ext cx="4572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17324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Headlines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179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Avenir Next LT Pro</vt:lpstr>
      <vt:lpstr>Sitka Banner</vt:lpstr>
      <vt:lpstr>HeadlinesVTI</vt:lpstr>
      <vt:lpstr>Hallucination Detection in Contextual Question Answering</vt:lpstr>
      <vt:lpstr>PowerPoint Presentation</vt:lpstr>
      <vt:lpstr>Process</vt:lpstr>
      <vt:lpstr>Approach 1</vt:lpstr>
      <vt:lpstr>Problem Solving</vt:lpstr>
      <vt:lpstr>Approach 2</vt:lpstr>
      <vt:lpstr>Problem Solving</vt:lpstr>
      <vt:lpstr>Challenges Faced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Hallucination Detection in Contextual Question Answering</dc:title>
  <dc:creator>Khushi Choudhary</dc:creator>
  <cp:lastModifiedBy>chandrasekhar reddy</cp:lastModifiedBy>
  <cp:revision>3</cp:revision>
  <dcterms:created xsi:type="dcterms:W3CDTF">2024-02-16T07:58:02Z</dcterms:created>
  <dcterms:modified xsi:type="dcterms:W3CDTF">2024-02-16T09:51:49Z</dcterms:modified>
</cp:coreProperties>
</file>