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76" r:id="rId2"/>
  </p:sldMasterIdLst>
  <p:notesMasterIdLst>
    <p:notesMasterId r:id="rId26"/>
  </p:notesMasterIdLst>
  <p:sldIdLst>
    <p:sldId id="256" r:id="rId3"/>
    <p:sldId id="276" r:id="rId4"/>
    <p:sldId id="277" r:id="rId5"/>
    <p:sldId id="307" r:id="rId6"/>
    <p:sldId id="292" r:id="rId7"/>
    <p:sldId id="281" r:id="rId8"/>
    <p:sldId id="282" r:id="rId9"/>
    <p:sldId id="306" r:id="rId10"/>
    <p:sldId id="293" r:id="rId11"/>
    <p:sldId id="297" r:id="rId12"/>
    <p:sldId id="299" r:id="rId13"/>
    <p:sldId id="301" r:id="rId14"/>
    <p:sldId id="295" r:id="rId15"/>
    <p:sldId id="305" r:id="rId16"/>
    <p:sldId id="303" r:id="rId17"/>
    <p:sldId id="302" r:id="rId18"/>
    <p:sldId id="304" r:id="rId19"/>
    <p:sldId id="298" r:id="rId20"/>
    <p:sldId id="308" r:id="rId21"/>
    <p:sldId id="283" r:id="rId22"/>
    <p:sldId id="310" r:id="rId23"/>
    <p:sldId id="309" r:id="rId24"/>
    <p:sldId id="268" r:id="rId25"/>
  </p:sldIdLst>
  <p:sldSz cx="12192000" cy="6858000"/>
  <p:notesSz cx="6858000" cy="9144000"/>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DA3E5A4-E19E-27D0-7D9D-1DAC4FB8163C}" v="10" dt="2025-01-14T10:15:33.001"/>
    <p1510:client id="{C1BCF7CE-DE86-4B19-8D1F-978B1FD504E7}" v="704" dt="2025-01-13T12:26:50.847"/>
    <p1510:client id="{F6E6E865-2F2E-0830-9E0F-0EA27AD2C8F2}" v="70" dt="2025-01-14T08:50:55.361"/>
  </p1510:revLst>
</p1510:revInfo>
</file>

<file path=ppt/tableStyles.xml><?xml version="1.0" encoding="utf-8"?>
<a:tblStyleLst xmlns:a="http://schemas.openxmlformats.org/drawingml/2006/main" def="{5C22544A-7EE6-4342-B048-85BDC9FD1C3A}">
  <a:tblStyle styleId="{5C22544A-7EE6-4342-B048-85BDC9FD1C3A}" styleName="Mellanmörkt format 2 - Dekorfärg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just format 2 - Dekorfärg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Mellanmörkt format 3 - Dekorfärg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2A488322-F2BA-4B5B-9748-0D474271808F}" styleName="Mellanmörkt format 3 - Dekorfärg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125E5076-3810-47DD-B79F-674D7AD40C01}" styleName="Mörkt format 1 - Dekorfärg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Mörkt format 2 - Dekorfärg 5/Dekorfärg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EBBBCC-DAD2-459C-BE2E-F6DE35CF9A28}" styleName="Mörkt format 2 - Dekorfärg 3/Dekorfärg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660B408-B3CF-4A94-85FC-2B1E0A45F4A2}" styleName="Mörkt format 2 - Dekorfärg 1/Dekorfärg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202B0CA-FC54-4496-8BCA-5EF66A818D29}" styleName="Mörkt forma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AF606853-7671-496A-8E4F-DF71F8EC918B}" styleName="Mörkt format 1 - Dekorfärg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DF18680-E054-41AD-8BC1-D1AEF772440D}" styleName="Mellanmörkt format 2 - Dekorfärg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B301B821-A1FF-4177-AEE7-76D212191A09}" styleName="Mellanmörkt format 1 - Dekorfärg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D5ABB26-0587-4C30-8999-92F81FD0307C}" styleName="Inget format, inget rutnät">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Format med tema 1 - dekorfärg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Format med tema 1 - dekorfärg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912C8C85-51F0-491E-9774-3900AFEF0FD7}" styleName="Ljust format 2 - Dekorfärg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0A1B5D5-9B99-4C35-A422-299274C87663}" styleName="Mellanmörkt format 1 - Dekorfärg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384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microsoft.com/office/2016/11/relationships/changesInfo" Target="changesInfos/changesInfo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andrashekar Chandramouleswara Rajshekar" userId="S::ch1131ch-s@lu.se::e9a6d31d-20c2-499b-8d55-6e0f6408be1f" providerId="AD" clId="Web-{6701FE02-453A-4082-1EF6-37A482479E6A}"/>
    <pc:docChg chg="addSld delSld modSld">
      <pc:chgData name="Chandrashekar Chandramouleswara Rajshekar" userId="S::ch1131ch-s@lu.se::e9a6d31d-20c2-499b-8d55-6e0f6408be1f" providerId="AD" clId="Web-{6701FE02-453A-4082-1EF6-37A482479E6A}" dt="2024-12-27T19:16:35.161" v="2898" actId="14100"/>
      <pc:docMkLst>
        <pc:docMk/>
      </pc:docMkLst>
      <pc:sldChg chg="modSp">
        <pc:chgData name="Chandrashekar Chandramouleswara Rajshekar" userId="S::ch1131ch-s@lu.se::e9a6d31d-20c2-499b-8d55-6e0f6408be1f" providerId="AD" clId="Web-{6701FE02-453A-4082-1EF6-37A482479E6A}" dt="2024-12-26T09:01:13.345" v="1" actId="20577"/>
        <pc:sldMkLst>
          <pc:docMk/>
          <pc:sldMk cId="4283160098" sldId="256"/>
        </pc:sldMkLst>
        <pc:spChg chg="mod">
          <ac:chgData name="Chandrashekar Chandramouleswara Rajshekar" userId="S::ch1131ch-s@lu.se::e9a6d31d-20c2-499b-8d55-6e0f6408be1f" providerId="AD" clId="Web-{6701FE02-453A-4082-1EF6-37A482479E6A}" dt="2024-12-26T09:01:13.345" v="1" actId="20577"/>
          <ac:spMkLst>
            <pc:docMk/>
            <pc:sldMk cId="4283160098" sldId="256"/>
            <ac:spMk id="9" creationId="{8EBBE14D-3455-DC4F-9CD1-23C1CF94580D}"/>
          </ac:spMkLst>
        </pc:spChg>
      </pc:sldChg>
      <pc:sldChg chg="modSp">
        <pc:chgData name="Chandrashekar Chandramouleswara Rajshekar" userId="S::ch1131ch-s@lu.se::e9a6d31d-20c2-499b-8d55-6e0f6408be1f" providerId="AD" clId="Web-{6701FE02-453A-4082-1EF6-37A482479E6A}" dt="2024-12-27T10:10:10.880" v="668" actId="1076"/>
        <pc:sldMkLst>
          <pc:docMk/>
          <pc:sldMk cId="1852693771" sldId="276"/>
        </pc:sldMkLst>
        <pc:spChg chg="mod">
          <ac:chgData name="Chandrashekar Chandramouleswara Rajshekar" userId="S::ch1131ch-s@lu.se::e9a6d31d-20c2-499b-8d55-6e0f6408be1f" providerId="AD" clId="Web-{6701FE02-453A-4082-1EF6-37A482479E6A}" dt="2024-12-27T10:09:58.630" v="665" actId="1076"/>
          <ac:spMkLst>
            <pc:docMk/>
            <pc:sldMk cId="1852693771" sldId="276"/>
            <ac:spMk id="6" creationId="{A3B1522D-0E18-1013-AC30-D906711CC05D}"/>
          </ac:spMkLst>
        </pc:spChg>
        <pc:spChg chg="mod">
          <ac:chgData name="Chandrashekar Chandramouleswara Rajshekar" userId="S::ch1131ch-s@lu.se::e9a6d31d-20c2-499b-8d55-6e0f6408be1f" providerId="AD" clId="Web-{6701FE02-453A-4082-1EF6-37A482479E6A}" dt="2024-12-27T10:10:10.880" v="668" actId="1076"/>
          <ac:spMkLst>
            <pc:docMk/>
            <pc:sldMk cId="1852693771" sldId="276"/>
            <ac:spMk id="7" creationId="{3D5BA07D-E511-2C51-70B7-5E3CD865BCE1}"/>
          </ac:spMkLst>
        </pc:spChg>
        <pc:spChg chg="mod">
          <ac:chgData name="Chandrashekar Chandramouleswara Rajshekar" userId="S::ch1131ch-s@lu.se::e9a6d31d-20c2-499b-8d55-6e0f6408be1f" providerId="AD" clId="Web-{6701FE02-453A-4082-1EF6-37A482479E6A}" dt="2024-12-27T10:10:04.364" v="667" actId="1076"/>
          <ac:spMkLst>
            <pc:docMk/>
            <pc:sldMk cId="1852693771" sldId="276"/>
            <ac:spMk id="9" creationId="{DA6C499A-15FA-2AEC-A58E-EF71729E97CC}"/>
          </ac:spMkLst>
        </pc:spChg>
      </pc:sldChg>
      <pc:sldChg chg="modSp">
        <pc:chgData name="Chandrashekar Chandramouleswara Rajshekar" userId="S::ch1131ch-s@lu.se::e9a6d31d-20c2-499b-8d55-6e0f6408be1f" providerId="AD" clId="Web-{6701FE02-453A-4082-1EF6-37A482479E6A}" dt="2024-12-27T18:33:31.581" v="2893" actId="20577"/>
        <pc:sldMkLst>
          <pc:docMk/>
          <pc:sldMk cId="1221819088" sldId="277"/>
        </pc:sldMkLst>
        <pc:spChg chg="mod">
          <ac:chgData name="Chandrashekar Chandramouleswara Rajshekar" userId="S::ch1131ch-s@lu.se::e9a6d31d-20c2-499b-8d55-6e0f6408be1f" providerId="AD" clId="Web-{6701FE02-453A-4082-1EF6-37A482479E6A}" dt="2024-12-27T10:10:20.005" v="669" actId="1076"/>
          <ac:spMkLst>
            <pc:docMk/>
            <pc:sldMk cId="1221819088" sldId="277"/>
            <ac:spMk id="2" creationId="{ACA5E371-59FA-F648-A020-A50DDF8269D8}"/>
          </ac:spMkLst>
        </pc:spChg>
        <pc:spChg chg="mod">
          <ac:chgData name="Chandrashekar Chandramouleswara Rajshekar" userId="S::ch1131ch-s@lu.se::e9a6d31d-20c2-499b-8d55-6e0f6408be1f" providerId="AD" clId="Web-{6701FE02-453A-4082-1EF6-37A482479E6A}" dt="2024-12-27T10:10:33.350" v="673" actId="1076"/>
          <ac:spMkLst>
            <pc:docMk/>
            <pc:sldMk cId="1221819088" sldId="277"/>
            <ac:spMk id="3" creationId="{ACA5E371-59FA-F648-A020-A50DDF8269D8}"/>
          </ac:spMkLst>
        </pc:spChg>
        <pc:spChg chg="mod">
          <ac:chgData name="Chandrashekar Chandramouleswara Rajshekar" userId="S::ch1131ch-s@lu.se::e9a6d31d-20c2-499b-8d55-6e0f6408be1f" providerId="AD" clId="Web-{6701FE02-453A-4082-1EF6-37A482479E6A}" dt="2024-12-27T18:33:31.581" v="2893" actId="20577"/>
          <ac:spMkLst>
            <pc:docMk/>
            <pc:sldMk cId="1221819088" sldId="277"/>
            <ac:spMk id="8" creationId="{C2D86DFB-A6B3-7846-B2A1-26657279DD2C}"/>
          </ac:spMkLst>
        </pc:spChg>
        <pc:spChg chg="mod">
          <ac:chgData name="Chandrashekar Chandramouleswara Rajshekar" userId="S::ch1131ch-s@lu.se::e9a6d31d-20c2-499b-8d55-6e0f6408be1f" providerId="AD" clId="Web-{6701FE02-453A-4082-1EF6-37A482479E6A}" dt="2024-12-27T18:25:23.099" v="2886" actId="20577"/>
          <ac:spMkLst>
            <pc:docMk/>
            <pc:sldMk cId="1221819088" sldId="277"/>
            <ac:spMk id="9" creationId="{ADC5E679-C39C-47B4-1423-8FD0BA2E8FBE}"/>
          </ac:spMkLst>
        </pc:spChg>
        <pc:picChg chg="mod">
          <ac:chgData name="Chandrashekar Chandramouleswara Rajshekar" userId="S::ch1131ch-s@lu.se::e9a6d31d-20c2-499b-8d55-6e0f6408be1f" providerId="AD" clId="Web-{6701FE02-453A-4082-1EF6-37A482479E6A}" dt="2024-12-26T09:51:21.894" v="183" actId="1076"/>
          <ac:picMkLst>
            <pc:docMk/>
            <pc:sldMk cId="1221819088" sldId="277"/>
            <ac:picMk id="6" creationId="{244D45B8-884B-694D-962D-7AE49DA3E5F3}"/>
          </ac:picMkLst>
        </pc:picChg>
      </pc:sldChg>
      <pc:sldChg chg="addSp delSp modSp add del">
        <pc:chgData name="Chandrashekar Chandramouleswara Rajshekar" userId="S::ch1131ch-s@lu.se::e9a6d31d-20c2-499b-8d55-6e0f6408be1f" providerId="AD" clId="Web-{6701FE02-453A-4082-1EF6-37A482479E6A}" dt="2024-12-27T16:38:07.903" v="2345"/>
        <pc:sldMkLst>
          <pc:docMk/>
          <pc:sldMk cId="2342431070" sldId="281"/>
        </pc:sldMkLst>
        <pc:spChg chg="mod">
          <ac:chgData name="Chandrashekar Chandramouleswara Rajshekar" userId="S::ch1131ch-s@lu.se::e9a6d31d-20c2-499b-8d55-6e0f6408be1f" providerId="AD" clId="Web-{6701FE02-453A-4082-1EF6-37A482479E6A}" dt="2024-12-27T10:05:24.778" v="659" actId="20577"/>
          <ac:spMkLst>
            <pc:docMk/>
            <pc:sldMk cId="2342431070" sldId="281"/>
            <ac:spMk id="3" creationId="{C2D86DFB-A6B3-7846-B2A1-26657279DD2C}"/>
          </ac:spMkLst>
        </pc:spChg>
        <pc:spChg chg="del">
          <ac:chgData name="Chandrashekar Chandramouleswara Rajshekar" userId="S::ch1131ch-s@lu.se::e9a6d31d-20c2-499b-8d55-6e0f6408be1f" providerId="AD" clId="Web-{6701FE02-453A-4082-1EF6-37A482479E6A}" dt="2024-12-27T09:58:32.202" v="497"/>
          <ac:spMkLst>
            <pc:docMk/>
            <pc:sldMk cId="2342431070" sldId="281"/>
            <ac:spMk id="6" creationId="{130DEEB9-7A0C-FB40-5153-368BFA429BAF}"/>
          </ac:spMkLst>
        </pc:spChg>
        <pc:spChg chg="del">
          <ac:chgData name="Chandrashekar Chandramouleswara Rajshekar" userId="S::ch1131ch-s@lu.se::e9a6d31d-20c2-499b-8d55-6e0f6408be1f" providerId="AD" clId="Web-{6701FE02-453A-4082-1EF6-37A482479E6A}" dt="2024-12-27T09:58:36.952" v="499"/>
          <ac:spMkLst>
            <pc:docMk/>
            <pc:sldMk cId="2342431070" sldId="281"/>
            <ac:spMk id="7" creationId="{1DA06E69-EB02-E9AF-E007-5A9D147809C1}"/>
          </ac:spMkLst>
        </pc:spChg>
        <pc:spChg chg="del">
          <ac:chgData name="Chandrashekar Chandramouleswara Rajshekar" userId="S::ch1131ch-s@lu.se::e9a6d31d-20c2-499b-8d55-6e0f6408be1f" providerId="AD" clId="Web-{6701FE02-453A-4082-1EF6-37A482479E6A}" dt="2024-12-27T09:58:35.593" v="498"/>
          <ac:spMkLst>
            <pc:docMk/>
            <pc:sldMk cId="2342431070" sldId="281"/>
            <ac:spMk id="8" creationId="{C4BC75F2-2A04-96A2-6E46-B03B596F5A12}"/>
          </ac:spMkLst>
        </pc:spChg>
        <pc:spChg chg="del">
          <ac:chgData name="Chandrashekar Chandramouleswara Rajshekar" userId="S::ch1131ch-s@lu.se::e9a6d31d-20c2-499b-8d55-6e0f6408be1f" providerId="AD" clId="Web-{6701FE02-453A-4082-1EF6-37A482479E6A}" dt="2024-12-27T09:58:40.093" v="501"/>
          <ac:spMkLst>
            <pc:docMk/>
            <pc:sldMk cId="2342431070" sldId="281"/>
            <ac:spMk id="10" creationId="{9A723A6E-0476-261D-FDAD-E1B95DE6B5E7}"/>
          </ac:spMkLst>
        </pc:spChg>
        <pc:spChg chg="del">
          <ac:chgData name="Chandrashekar Chandramouleswara Rajshekar" userId="S::ch1131ch-s@lu.se::e9a6d31d-20c2-499b-8d55-6e0f6408be1f" providerId="AD" clId="Web-{6701FE02-453A-4082-1EF6-37A482479E6A}" dt="2024-12-27T09:58:38.687" v="500"/>
          <ac:spMkLst>
            <pc:docMk/>
            <pc:sldMk cId="2342431070" sldId="281"/>
            <ac:spMk id="11" creationId="{7E3C29E7-4636-BF07-3C73-AB67DE63C0F4}"/>
          </ac:spMkLst>
        </pc:spChg>
        <pc:spChg chg="del">
          <ac:chgData name="Chandrashekar Chandramouleswara Rajshekar" userId="S::ch1131ch-s@lu.se::e9a6d31d-20c2-499b-8d55-6e0f6408be1f" providerId="AD" clId="Web-{6701FE02-453A-4082-1EF6-37A482479E6A}" dt="2024-12-27T09:58:41.953" v="502"/>
          <ac:spMkLst>
            <pc:docMk/>
            <pc:sldMk cId="2342431070" sldId="281"/>
            <ac:spMk id="12" creationId="{496399D8-CAC5-1D3C-E32A-97FE3737B5AD}"/>
          </ac:spMkLst>
        </pc:spChg>
        <pc:picChg chg="add del mod">
          <ac:chgData name="Chandrashekar Chandramouleswara Rajshekar" userId="S::ch1131ch-s@lu.se::e9a6d31d-20c2-499b-8d55-6e0f6408be1f" providerId="AD" clId="Web-{6701FE02-453A-4082-1EF6-37A482479E6A}" dt="2024-12-27T16:37:18.902" v="2337"/>
          <ac:picMkLst>
            <pc:docMk/>
            <pc:sldMk cId="2342431070" sldId="281"/>
            <ac:picMk id="5" creationId="{AE4A6101-FE77-2DF7-CCD7-CE7E071F2F73}"/>
          </ac:picMkLst>
        </pc:picChg>
        <pc:picChg chg="add mod modCrop">
          <ac:chgData name="Chandrashekar Chandramouleswara Rajshekar" userId="S::ch1131ch-s@lu.se::e9a6d31d-20c2-499b-8d55-6e0f6408be1f" providerId="AD" clId="Web-{6701FE02-453A-4082-1EF6-37A482479E6A}" dt="2024-12-27T16:38:07.903" v="2345"/>
          <ac:picMkLst>
            <pc:docMk/>
            <pc:sldMk cId="2342431070" sldId="281"/>
            <ac:picMk id="6" creationId="{593EE85A-9360-EACA-D373-9ACBCE3074C9}"/>
          </ac:picMkLst>
        </pc:picChg>
      </pc:sldChg>
      <pc:sldChg chg="addSp delSp modSp">
        <pc:chgData name="Chandrashekar Chandramouleswara Rajshekar" userId="S::ch1131ch-s@lu.se::e9a6d31d-20c2-499b-8d55-6e0f6408be1f" providerId="AD" clId="Web-{6701FE02-453A-4082-1EF6-37A482479E6A}" dt="2024-12-27T16:47:19.156" v="2494" actId="20577"/>
        <pc:sldMkLst>
          <pc:docMk/>
          <pc:sldMk cId="2184651384" sldId="282"/>
        </pc:sldMkLst>
        <pc:spChg chg="mod">
          <ac:chgData name="Chandrashekar Chandramouleswara Rajshekar" userId="S::ch1131ch-s@lu.se::e9a6d31d-20c2-499b-8d55-6e0f6408be1f" providerId="AD" clId="Web-{6701FE02-453A-4082-1EF6-37A482479E6A}" dt="2024-12-27T15:44:35.297" v="2283" actId="1076"/>
          <ac:spMkLst>
            <pc:docMk/>
            <pc:sldMk cId="2184651384" sldId="282"/>
            <ac:spMk id="2" creationId="{ACA5E371-59FA-F648-A020-A50DDF8269D8}"/>
          </ac:spMkLst>
        </pc:spChg>
        <pc:spChg chg="del">
          <ac:chgData name="Chandrashekar Chandramouleswara Rajshekar" userId="S::ch1131ch-s@lu.se::e9a6d31d-20c2-499b-8d55-6e0f6408be1f" providerId="AD" clId="Web-{6701FE02-453A-4082-1EF6-37A482479E6A}" dt="2024-12-27T16:30:55.280" v="2291"/>
          <ac:spMkLst>
            <pc:docMk/>
            <pc:sldMk cId="2184651384" sldId="282"/>
            <ac:spMk id="3" creationId="{C2D86DFB-A6B3-7846-B2A1-26657279DD2C}"/>
          </ac:spMkLst>
        </pc:spChg>
        <pc:spChg chg="del mod">
          <ac:chgData name="Chandrashekar Chandramouleswara Rajshekar" userId="S::ch1131ch-s@lu.se::e9a6d31d-20c2-499b-8d55-6e0f6408be1f" providerId="AD" clId="Web-{6701FE02-453A-4082-1EF6-37A482479E6A}" dt="2024-12-27T16:24:21.330" v="2287"/>
          <ac:spMkLst>
            <pc:docMk/>
            <pc:sldMk cId="2184651384" sldId="282"/>
            <ac:spMk id="4" creationId="{8346312F-6755-9346-8376-404AFA0A20DF}"/>
          </ac:spMkLst>
        </pc:spChg>
        <pc:spChg chg="add mod">
          <ac:chgData name="Chandrashekar Chandramouleswara Rajshekar" userId="S::ch1131ch-s@lu.se::e9a6d31d-20c2-499b-8d55-6e0f6408be1f" providerId="AD" clId="Web-{6701FE02-453A-4082-1EF6-37A482479E6A}" dt="2024-12-27T16:47:19.156" v="2494" actId="20577"/>
          <ac:spMkLst>
            <pc:docMk/>
            <pc:sldMk cId="2184651384" sldId="282"/>
            <ac:spMk id="6" creationId="{07BAFD25-2DEF-277A-899A-FF0DA23F17E9}"/>
          </ac:spMkLst>
        </pc:spChg>
        <pc:picChg chg="add mod">
          <ac:chgData name="Chandrashekar Chandramouleswara Rajshekar" userId="S::ch1131ch-s@lu.se::e9a6d31d-20c2-499b-8d55-6e0f6408be1f" providerId="AD" clId="Web-{6701FE02-453A-4082-1EF6-37A482479E6A}" dt="2024-12-27T16:46:23.154" v="2492" actId="1076"/>
          <ac:picMkLst>
            <pc:docMk/>
            <pc:sldMk cId="2184651384" sldId="282"/>
            <ac:picMk id="7" creationId="{EE12DD06-A048-DB2F-8AB2-882EB03BABD7}"/>
          </ac:picMkLst>
        </pc:picChg>
      </pc:sldChg>
      <pc:sldChg chg="modSp">
        <pc:chgData name="Chandrashekar Chandramouleswara Rajshekar" userId="S::ch1131ch-s@lu.se::e9a6d31d-20c2-499b-8d55-6e0f6408be1f" providerId="AD" clId="Web-{6701FE02-453A-4082-1EF6-37A482479E6A}" dt="2024-12-27T19:16:35.161" v="2898" actId="14100"/>
        <pc:sldMkLst>
          <pc:docMk/>
          <pc:sldMk cId="489314151" sldId="283"/>
        </pc:sldMkLst>
        <pc:spChg chg="mod">
          <ac:chgData name="Chandrashekar Chandramouleswara Rajshekar" userId="S::ch1131ch-s@lu.se::e9a6d31d-20c2-499b-8d55-6e0f6408be1f" providerId="AD" clId="Web-{6701FE02-453A-4082-1EF6-37A482479E6A}" dt="2024-12-27T16:25:46.285" v="2290" actId="1076"/>
          <ac:spMkLst>
            <pc:docMk/>
            <pc:sldMk cId="489314151" sldId="283"/>
            <ac:spMk id="2" creationId="{ACA5E371-59FA-F648-A020-A50DDF8269D8}"/>
          </ac:spMkLst>
        </pc:spChg>
        <pc:spChg chg="mod">
          <ac:chgData name="Chandrashekar Chandramouleswara Rajshekar" userId="S::ch1131ch-s@lu.se::e9a6d31d-20c2-499b-8d55-6e0f6408be1f" providerId="AD" clId="Web-{6701FE02-453A-4082-1EF6-37A482479E6A}" dt="2024-12-27T16:25:42.895" v="2289" actId="1076"/>
          <ac:spMkLst>
            <pc:docMk/>
            <pc:sldMk cId="489314151" sldId="283"/>
            <ac:spMk id="5" creationId="{DE0F1B14-6102-9FFF-68F5-FF3F03B46591}"/>
          </ac:spMkLst>
        </pc:spChg>
        <pc:spChg chg="mod">
          <ac:chgData name="Chandrashekar Chandramouleswara Rajshekar" userId="S::ch1131ch-s@lu.se::e9a6d31d-20c2-499b-8d55-6e0f6408be1f" providerId="AD" clId="Web-{6701FE02-453A-4082-1EF6-37A482479E6A}" dt="2024-12-27T19:16:35.161" v="2898" actId="14100"/>
          <ac:spMkLst>
            <pc:docMk/>
            <pc:sldMk cId="489314151" sldId="283"/>
            <ac:spMk id="8" creationId="{28677A69-D8F2-C0A8-3E42-EA87FEB01C62}"/>
          </ac:spMkLst>
        </pc:spChg>
      </pc:sldChg>
      <pc:sldChg chg="addSp modSp">
        <pc:chgData name="Chandrashekar Chandramouleswara Rajshekar" userId="S::ch1131ch-s@lu.se::e9a6d31d-20c2-499b-8d55-6e0f6408be1f" providerId="AD" clId="Web-{6701FE02-453A-4082-1EF6-37A482479E6A}" dt="2024-12-27T09:46:16.570" v="470" actId="1076"/>
        <pc:sldMkLst>
          <pc:docMk/>
          <pc:sldMk cId="4004229819" sldId="292"/>
        </pc:sldMkLst>
        <pc:spChg chg="mod">
          <ac:chgData name="Chandrashekar Chandramouleswara Rajshekar" userId="S::ch1131ch-s@lu.se::e9a6d31d-20c2-499b-8d55-6e0f6408be1f" providerId="AD" clId="Web-{6701FE02-453A-4082-1EF6-37A482479E6A}" dt="2024-12-27T09:46:06.960" v="467" actId="1076"/>
          <ac:spMkLst>
            <pc:docMk/>
            <pc:sldMk cId="4004229819" sldId="292"/>
            <ac:spMk id="3" creationId="{62BAD672-825C-F99E-A12F-F078FF6B1A2C}"/>
          </ac:spMkLst>
        </pc:spChg>
        <pc:picChg chg="add mod">
          <ac:chgData name="Chandrashekar Chandramouleswara Rajshekar" userId="S::ch1131ch-s@lu.se::e9a6d31d-20c2-499b-8d55-6e0f6408be1f" providerId="AD" clId="Web-{6701FE02-453A-4082-1EF6-37A482479E6A}" dt="2024-12-27T09:46:16.570" v="470" actId="1076"/>
          <ac:picMkLst>
            <pc:docMk/>
            <pc:sldMk cId="4004229819" sldId="292"/>
            <ac:picMk id="4" creationId="{36E7FCCB-4A14-9296-D8A9-BA7939CA2707}"/>
          </ac:picMkLst>
        </pc:picChg>
      </pc:sldChg>
      <pc:sldChg chg="delSp modSp add replId">
        <pc:chgData name="Chandrashekar Chandramouleswara Rajshekar" userId="S::ch1131ch-s@lu.se::e9a6d31d-20c2-499b-8d55-6e0f6408be1f" providerId="AD" clId="Web-{6701FE02-453A-4082-1EF6-37A482479E6A}" dt="2024-12-27T09:58:25.421" v="496" actId="20577"/>
        <pc:sldMkLst>
          <pc:docMk/>
          <pc:sldMk cId="5140174" sldId="293"/>
        </pc:sldMkLst>
        <pc:spChg chg="mod">
          <ac:chgData name="Chandrashekar Chandramouleswara Rajshekar" userId="S::ch1131ch-s@lu.se::e9a6d31d-20c2-499b-8d55-6e0f6408be1f" providerId="AD" clId="Web-{6701FE02-453A-4082-1EF6-37A482479E6A}" dt="2024-12-27T09:58:25.421" v="496" actId="20577"/>
          <ac:spMkLst>
            <pc:docMk/>
            <pc:sldMk cId="5140174" sldId="293"/>
            <ac:spMk id="3" creationId="{62BAD672-825C-F99E-A12F-F078FF6B1A2C}"/>
          </ac:spMkLst>
        </pc:spChg>
        <pc:picChg chg="del">
          <ac:chgData name="Chandrashekar Chandramouleswara Rajshekar" userId="S::ch1131ch-s@lu.se::e9a6d31d-20c2-499b-8d55-6e0f6408be1f" providerId="AD" clId="Web-{6701FE02-453A-4082-1EF6-37A482479E6A}" dt="2024-12-27T09:45:37.350" v="454"/>
          <ac:picMkLst>
            <pc:docMk/>
            <pc:sldMk cId="5140174" sldId="293"/>
            <ac:picMk id="4" creationId="{36E7FCCB-4A14-9296-D8A9-BA7939CA2707}"/>
          </ac:picMkLst>
        </pc:picChg>
      </pc:sldChg>
      <pc:sldChg chg="delSp modSp add replId">
        <pc:chgData name="Chandrashekar Chandramouleswara Rajshekar" userId="S::ch1131ch-s@lu.se::e9a6d31d-20c2-499b-8d55-6e0f6408be1f" providerId="AD" clId="Web-{6701FE02-453A-4082-1EF6-37A482479E6A}" dt="2024-12-27T15:43:43.296" v="2278" actId="1076"/>
        <pc:sldMkLst>
          <pc:docMk/>
          <pc:sldMk cId="3038742297" sldId="294"/>
        </pc:sldMkLst>
        <pc:spChg chg="mod">
          <ac:chgData name="Chandrashekar Chandramouleswara Rajshekar" userId="S::ch1131ch-s@lu.se::e9a6d31d-20c2-499b-8d55-6e0f6408be1f" providerId="AD" clId="Web-{6701FE02-453A-4082-1EF6-37A482479E6A}" dt="2024-12-27T15:43:43.296" v="2278" actId="1076"/>
          <ac:spMkLst>
            <pc:docMk/>
            <pc:sldMk cId="3038742297" sldId="294"/>
            <ac:spMk id="3" creationId="{C2D86DFB-A6B3-7846-B2A1-26657279DD2C}"/>
          </ac:spMkLst>
        </pc:spChg>
        <pc:picChg chg="del">
          <ac:chgData name="Chandrashekar Chandramouleswara Rajshekar" userId="S::ch1131ch-s@lu.se::e9a6d31d-20c2-499b-8d55-6e0f6408be1f" providerId="AD" clId="Web-{6701FE02-453A-4082-1EF6-37A482479E6A}" dt="2024-12-27T10:06:11.967" v="664"/>
          <ac:picMkLst>
            <pc:docMk/>
            <pc:sldMk cId="3038742297" sldId="294"/>
            <ac:picMk id="5" creationId="{AE4A6101-FE77-2DF7-CCD7-CE7E071F2F73}"/>
          </ac:picMkLst>
        </pc:picChg>
      </pc:sldChg>
      <pc:sldChg chg="modSp add replId">
        <pc:chgData name="Chandrashekar Chandramouleswara Rajshekar" userId="S::ch1131ch-s@lu.se::e9a6d31d-20c2-499b-8d55-6e0f6408be1f" providerId="AD" clId="Web-{6701FE02-453A-4082-1EF6-37A482479E6A}" dt="2024-12-27T15:43:54.421" v="2281" actId="1076"/>
        <pc:sldMkLst>
          <pc:docMk/>
          <pc:sldMk cId="1908270102" sldId="295"/>
        </pc:sldMkLst>
        <pc:spChg chg="mod">
          <ac:chgData name="Chandrashekar Chandramouleswara Rajshekar" userId="S::ch1131ch-s@lu.se::e9a6d31d-20c2-499b-8d55-6e0f6408be1f" providerId="AD" clId="Web-{6701FE02-453A-4082-1EF6-37A482479E6A}" dt="2024-12-27T15:43:54.421" v="2281" actId="1076"/>
          <ac:spMkLst>
            <pc:docMk/>
            <pc:sldMk cId="1908270102" sldId="295"/>
            <ac:spMk id="3" creationId="{C2D86DFB-A6B3-7846-B2A1-26657279DD2C}"/>
          </ac:spMkLst>
        </pc:spChg>
        <pc:spChg chg="mod">
          <ac:chgData name="Chandrashekar Chandramouleswara Rajshekar" userId="S::ch1131ch-s@lu.se::e9a6d31d-20c2-499b-8d55-6e0f6408be1f" providerId="AD" clId="Web-{6701FE02-453A-4082-1EF6-37A482479E6A}" dt="2024-12-27T15:43:49.202" v="2280" actId="1076"/>
          <ac:spMkLst>
            <pc:docMk/>
            <pc:sldMk cId="1908270102" sldId="295"/>
            <ac:spMk id="4" creationId="{4D90C6C7-D126-D83A-67F0-C91636F802AE}"/>
          </ac:spMkLst>
        </pc:spChg>
      </pc:sldChg>
      <pc:sldChg chg="modSp add replId">
        <pc:chgData name="Chandrashekar Chandramouleswara Rajshekar" userId="S::ch1131ch-s@lu.se::e9a6d31d-20c2-499b-8d55-6e0f6408be1f" providerId="AD" clId="Web-{6701FE02-453A-4082-1EF6-37A482479E6A}" dt="2024-12-27T15:44:00.609" v="2282" actId="1076"/>
        <pc:sldMkLst>
          <pc:docMk/>
          <pc:sldMk cId="3256109614" sldId="296"/>
        </pc:sldMkLst>
        <pc:spChg chg="mod">
          <ac:chgData name="Chandrashekar Chandramouleswara Rajshekar" userId="S::ch1131ch-s@lu.se::e9a6d31d-20c2-499b-8d55-6e0f6408be1f" providerId="AD" clId="Web-{6701FE02-453A-4082-1EF6-37A482479E6A}" dt="2024-12-27T15:44:00.609" v="2282" actId="1076"/>
          <ac:spMkLst>
            <pc:docMk/>
            <pc:sldMk cId="3256109614" sldId="296"/>
            <ac:spMk id="3" creationId="{C2D86DFB-A6B3-7846-B2A1-26657279DD2C}"/>
          </ac:spMkLst>
        </pc:spChg>
      </pc:sldChg>
      <pc:sldChg chg="addSp delSp modSp add replId">
        <pc:chgData name="Chandrashekar Chandramouleswara Rajshekar" userId="S::ch1131ch-s@lu.se::e9a6d31d-20c2-499b-8d55-6e0f6408be1f" providerId="AD" clId="Web-{6701FE02-453A-4082-1EF6-37A482479E6A}" dt="2024-12-27T17:13:02.097" v="2644" actId="20577"/>
        <pc:sldMkLst>
          <pc:docMk/>
          <pc:sldMk cId="1767641403" sldId="297"/>
        </pc:sldMkLst>
        <pc:spChg chg="add del">
          <ac:chgData name="Chandrashekar Chandramouleswara Rajshekar" userId="S::ch1131ch-s@lu.se::e9a6d31d-20c2-499b-8d55-6e0f6408be1f" providerId="AD" clId="Web-{6701FE02-453A-4082-1EF6-37A482479E6A}" dt="2024-12-27T16:52:19.040" v="2509"/>
          <ac:spMkLst>
            <pc:docMk/>
            <pc:sldMk cId="1767641403" sldId="297"/>
            <ac:spMk id="4" creationId="{B0FADBB9-267E-FC48-BA5A-E34CF17F7D1E}"/>
          </ac:spMkLst>
        </pc:spChg>
        <pc:spChg chg="mod">
          <ac:chgData name="Chandrashekar Chandramouleswara Rajshekar" userId="S::ch1131ch-s@lu.se::e9a6d31d-20c2-499b-8d55-6e0f6408be1f" providerId="AD" clId="Web-{6701FE02-453A-4082-1EF6-37A482479E6A}" dt="2024-12-27T16:52:20.963" v="2511" actId="1076"/>
          <ac:spMkLst>
            <pc:docMk/>
            <pc:sldMk cId="1767641403" sldId="297"/>
            <ac:spMk id="5" creationId="{09563607-4A46-EE8F-DBCD-F6EA2FF23066}"/>
          </ac:spMkLst>
        </pc:spChg>
        <pc:spChg chg="del mod">
          <ac:chgData name="Chandrashekar Chandramouleswara Rajshekar" userId="S::ch1131ch-s@lu.se::e9a6d31d-20c2-499b-8d55-6e0f6408be1f" providerId="AD" clId="Web-{6701FE02-453A-4082-1EF6-37A482479E6A}" dt="2024-12-27T16:51:41.445" v="2501"/>
          <ac:spMkLst>
            <pc:docMk/>
            <pc:sldMk cId="1767641403" sldId="297"/>
            <ac:spMk id="6" creationId="{07BAFD25-2DEF-277A-899A-FF0DA23F17E9}"/>
          </ac:spMkLst>
        </pc:spChg>
        <pc:spChg chg="add del">
          <ac:chgData name="Chandrashekar Chandramouleswara Rajshekar" userId="S::ch1131ch-s@lu.se::e9a6d31d-20c2-499b-8d55-6e0f6408be1f" providerId="AD" clId="Web-{6701FE02-453A-4082-1EF6-37A482479E6A}" dt="2024-12-27T16:53:41.887" v="2514"/>
          <ac:spMkLst>
            <pc:docMk/>
            <pc:sldMk cId="1767641403" sldId="297"/>
            <ac:spMk id="8" creationId="{B74431F0-50D7-7C3F-CF12-1533EABC2B72}"/>
          </ac:spMkLst>
        </pc:spChg>
        <pc:spChg chg="add mod">
          <ac:chgData name="Chandrashekar Chandramouleswara Rajshekar" userId="S::ch1131ch-s@lu.se::e9a6d31d-20c2-499b-8d55-6e0f6408be1f" providerId="AD" clId="Web-{6701FE02-453A-4082-1EF6-37A482479E6A}" dt="2024-12-27T17:13:02.097" v="2644" actId="20577"/>
          <ac:spMkLst>
            <pc:docMk/>
            <pc:sldMk cId="1767641403" sldId="297"/>
            <ac:spMk id="9" creationId="{899F1481-7183-F750-3659-0CE3F476C0F2}"/>
          </ac:spMkLst>
        </pc:spChg>
        <pc:picChg chg="add mod modCrop">
          <ac:chgData name="Chandrashekar Chandramouleswara Rajshekar" userId="S::ch1131ch-s@lu.se::e9a6d31d-20c2-499b-8d55-6e0f6408be1f" providerId="AD" clId="Web-{6701FE02-453A-4082-1EF6-37A482479E6A}" dt="2024-12-27T17:10:49.139" v="2640" actId="14100"/>
          <ac:picMkLst>
            <pc:docMk/>
            <pc:sldMk cId="1767641403" sldId="297"/>
            <ac:picMk id="3" creationId="{0CADAD67-6BB2-3522-39F8-D6FDDA1C2DAB}"/>
          </ac:picMkLst>
        </pc:picChg>
        <pc:picChg chg="del">
          <ac:chgData name="Chandrashekar Chandramouleswara Rajshekar" userId="S::ch1131ch-s@lu.se::e9a6d31d-20c2-499b-8d55-6e0f6408be1f" providerId="AD" clId="Web-{6701FE02-453A-4082-1EF6-37A482479E6A}" dt="2024-12-27T16:47:56.735" v="2496"/>
          <ac:picMkLst>
            <pc:docMk/>
            <pc:sldMk cId="1767641403" sldId="297"/>
            <ac:picMk id="7" creationId="{EE12DD06-A048-DB2F-8AB2-882EB03BABD7}"/>
          </ac:picMkLst>
        </pc:picChg>
        <pc:picChg chg="add mod">
          <ac:chgData name="Chandrashekar Chandramouleswara Rajshekar" userId="S::ch1131ch-s@lu.se::e9a6d31d-20c2-499b-8d55-6e0f6408be1f" providerId="AD" clId="Web-{6701FE02-453A-4082-1EF6-37A482479E6A}" dt="2024-12-27T17:10:44.233" v="2639" actId="14100"/>
          <ac:picMkLst>
            <pc:docMk/>
            <pc:sldMk cId="1767641403" sldId="297"/>
            <ac:picMk id="10" creationId="{2DC041F1-1FF8-F9DD-FD32-CD75BF506000}"/>
          </ac:picMkLst>
        </pc:picChg>
      </pc:sldChg>
      <pc:sldChg chg="addSp delSp modSp add replId">
        <pc:chgData name="Chandrashekar Chandramouleswara Rajshekar" userId="S::ch1131ch-s@lu.se::e9a6d31d-20c2-499b-8d55-6e0f6408be1f" providerId="AD" clId="Web-{6701FE02-453A-4082-1EF6-37A482479E6A}" dt="2024-12-27T18:05:47.334" v="2885"/>
        <pc:sldMkLst>
          <pc:docMk/>
          <pc:sldMk cId="689132519" sldId="298"/>
        </pc:sldMkLst>
        <pc:spChg chg="mod">
          <ac:chgData name="Chandrashekar Chandramouleswara Rajshekar" userId="S::ch1131ch-s@lu.se::e9a6d31d-20c2-499b-8d55-6e0f6408be1f" providerId="AD" clId="Web-{6701FE02-453A-4082-1EF6-37A482479E6A}" dt="2024-12-27T18:05:32.787" v="2883" actId="14100"/>
          <ac:spMkLst>
            <pc:docMk/>
            <pc:sldMk cId="689132519" sldId="298"/>
            <ac:spMk id="9" creationId="{899F1481-7183-F750-3659-0CE3F476C0F2}"/>
          </ac:spMkLst>
        </pc:spChg>
        <pc:picChg chg="del">
          <ac:chgData name="Chandrashekar Chandramouleswara Rajshekar" userId="S::ch1131ch-s@lu.se::e9a6d31d-20c2-499b-8d55-6e0f6408be1f" providerId="AD" clId="Web-{6701FE02-453A-4082-1EF6-37A482479E6A}" dt="2024-12-27T17:13:08.566" v="2646"/>
          <ac:picMkLst>
            <pc:docMk/>
            <pc:sldMk cId="689132519" sldId="298"/>
            <ac:picMk id="3" creationId="{0CADAD67-6BB2-3522-39F8-D6FDDA1C2DAB}"/>
          </ac:picMkLst>
        </pc:picChg>
        <pc:picChg chg="add mod">
          <ac:chgData name="Chandrashekar Chandramouleswara Rajshekar" userId="S::ch1131ch-s@lu.se::e9a6d31d-20c2-499b-8d55-6e0f6408be1f" providerId="AD" clId="Web-{6701FE02-453A-4082-1EF6-37A482479E6A}" dt="2024-12-27T18:05:47.334" v="2885"/>
          <ac:picMkLst>
            <pc:docMk/>
            <pc:sldMk cId="689132519" sldId="298"/>
            <ac:picMk id="3" creationId="{FCB22603-04A1-811F-1A24-7C713C6A34C9}"/>
          </ac:picMkLst>
        </pc:picChg>
        <pc:picChg chg="del">
          <ac:chgData name="Chandrashekar Chandramouleswara Rajshekar" userId="S::ch1131ch-s@lu.se::e9a6d31d-20c2-499b-8d55-6e0f6408be1f" providerId="AD" clId="Web-{6701FE02-453A-4082-1EF6-37A482479E6A}" dt="2024-12-27T17:13:10.659" v="2647"/>
          <ac:picMkLst>
            <pc:docMk/>
            <pc:sldMk cId="689132519" sldId="298"/>
            <ac:picMk id="10" creationId="{2DC041F1-1FF8-F9DD-FD32-CD75BF506000}"/>
          </ac:picMkLst>
        </pc:picChg>
      </pc:sldChg>
    </pc:docChg>
  </pc:docChgLst>
  <pc:docChgLst>
    <pc:chgData name="Chandrashekar Chandramouleswara Rajshekar" userId="S::ch1131ch-s@lu.se::e9a6d31d-20c2-499b-8d55-6e0f6408be1f" providerId="AD" clId="Web-{F6E6E865-2F2E-0830-9E0F-0EA27AD2C8F2}"/>
    <pc:docChg chg="addSld modSld">
      <pc:chgData name="Chandrashekar Chandramouleswara Rajshekar" userId="S::ch1131ch-s@lu.se::e9a6d31d-20c2-499b-8d55-6e0f6408be1f" providerId="AD" clId="Web-{F6E6E865-2F2E-0830-9E0F-0EA27AD2C8F2}" dt="2025-01-14T08:50:14.281" v="54" actId="1076"/>
      <pc:docMkLst>
        <pc:docMk/>
      </pc:docMkLst>
      <pc:sldChg chg="modSp">
        <pc:chgData name="Chandrashekar Chandramouleswara Rajshekar" userId="S::ch1131ch-s@lu.se::e9a6d31d-20c2-499b-8d55-6e0f6408be1f" providerId="AD" clId="Web-{F6E6E865-2F2E-0830-9E0F-0EA27AD2C8F2}" dt="2025-01-14T08:50:14.281" v="54" actId="1076"/>
        <pc:sldMkLst>
          <pc:docMk/>
          <pc:sldMk cId="1852693771" sldId="276"/>
        </pc:sldMkLst>
        <pc:spChg chg="mod">
          <ac:chgData name="Chandrashekar Chandramouleswara Rajshekar" userId="S::ch1131ch-s@lu.se::e9a6d31d-20c2-499b-8d55-6e0f6408be1f" providerId="AD" clId="Web-{F6E6E865-2F2E-0830-9E0F-0EA27AD2C8F2}" dt="2025-01-14T08:50:14.281" v="54" actId="1076"/>
          <ac:spMkLst>
            <pc:docMk/>
            <pc:sldMk cId="1852693771" sldId="276"/>
            <ac:spMk id="3" creationId="{ADC5E679-C39C-47B4-1423-8FD0BA2E8FBE}"/>
          </ac:spMkLst>
        </pc:spChg>
        <pc:spChg chg="mod">
          <ac:chgData name="Chandrashekar Chandramouleswara Rajshekar" userId="S::ch1131ch-s@lu.se::e9a6d31d-20c2-499b-8d55-6e0f6408be1f" providerId="AD" clId="Web-{F6E6E865-2F2E-0830-9E0F-0EA27AD2C8F2}" dt="2025-01-14T08:49:52.859" v="53" actId="20577"/>
          <ac:spMkLst>
            <pc:docMk/>
            <pc:sldMk cId="1852693771" sldId="276"/>
            <ac:spMk id="7" creationId="{3D5BA07D-E511-2C51-70B7-5E3CD865BCE1}"/>
          </ac:spMkLst>
        </pc:spChg>
      </pc:sldChg>
      <pc:sldChg chg="modSp">
        <pc:chgData name="Chandrashekar Chandramouleswara Rajshekar" userId="S::ch1131ch-s@lu.se::e9a6d31d-20c2-499b-8d55-6e0f6408be1f" providerId="AD" clId="Web-{F6E6E865-2F2E-0830-9E0F-0EA27AD2C8F2}" dt="2025-01-14T06:57:49.147" v="52" actId="20577"/>
        <pc:sldMkLst>
          <pc:docMk/>
          <pc:sldMk cId="2342431070" sldId="281"/>
        </pc:sldMkLst>
        <pc:spChg chg="mod">
          <ac:chgData name="Chandrashekar Chandramouleswara Rajshekar" userId="S::ch1131ch-s@lu.se::e9a6d31d-20c2-499b-8d55-6e0f6408be1f" providerId="AD" clId="Web-{F6E6E865-2F2E-0830-9E0F-0EA27AD2C8F2}" dt="2025-01-14T06:57:49.147" v="52" actId="20577"/>
          <ac:spMkLst>
            <pc:docMk/>
            <pc:sldMk cId="2342431070" sldId="281"/>
            <ac:spMk id="3" creationId="{C2D86DFB-A6B3-7846-B2A1-26657279DD2C}"/>
          </ac:spMkLst>
        </pc:spChg>
      </pc:sldChg>
      <pc:sldChg chg="addSp delSp modSp">
        <pc:chgData name="Chandrashekar Chandramouleswara Rajshekar" userId="S::ch1131ch-s@lu.se::e9a6d31d-20c2-499b-8d55-6e0f6408be1f" providerId="AD" clId="Web-{F6E6E865-2F2E-0830-9E0F-0EA27AD2C8F2}" dt="2025-01-13T20:27:46.530" v="48"/>
        <pc:sldMkLst>
          <pc:docMk/>
          <pc:sldMk cId="489314151" sldId="283"/>
        </pc:sldMkLst>
        <pc:spChg chg="mod">
          <ac:chgData name="Chandrashekar Chandramouleswara Rajshekar" userId="S::ch1131ch-s@lu.se::e9a6d31d-20c2-499b-8d55-6e0f6408be1f" providerId="AD" clId="Web-{F6E6E865-2F2E-0830-9E0F-0EA27AD2C8F2}" dt="2025-01-13T20:13:37.628" v="5" actId="1076"/>
          <ac:spMkLst>
            <pc:docMk/>
            <pc:sldMk cId="489314151" sldId="283"/>
            <ac:spMk id="2" creationId="{ACA5E371-59FA-F648-A020-A50DDF8269D8}"/>
          </ac:spMkLst>
        </pc:spChg>
        <pc:spChg chg="mod">
          <ac:chgData name="Chandrashekar Chandramouleswara Rajshekar" userId="S::ch1131ch-s@lu.se::e9a6d31d-20c2-499b-8d55-6e0f6408be1f" providerId="AD" clId="Web-{F6E6E865-2F2E-0830-9E0F-0EA27AD2C8F2}" dt="2025-01-13T20:27:13.045" v="39" actId="20577"/>
          <ac:spMkLst>
            <pc:docMk/>
            <pc:sldMk cId="489314151" sldId="283"/>
            <ac:spMk id="8" creationId="{28677A69-D8F2-C0A8-3E42-EA87FEB01C62}"/>
          </ac:spMkLst>
        </pc:spChg>
        <pc:picChg chg="add del mod">
          <ac:chgData name="Chandrashekar Chandramouleswara Rajshekar" userId="S::ch1131ch-s@lu.se::e9a6d31d-20c2-499b-8d55-6e0f6408be1f" providerId="AD" clId="Web-{F6E6E865-2F2E-0830-9E0F-0EA27AD2C8F2}" dt="2025-01-13T20:23:56.070" v="10"/>
          <ac:picMkLst>
            <pc:docMk/>
            <pc:sldMk cId="489314151" sldId="283"/>
            <ac:picMk id="3" creationId="{B975D86E-DA28-3369-A2F8-C4AE5AAB659A}"/>
          </ac:picMkLst>
        </pc:picChg>
        <pc:picChg chg="add del mod">
          <ac:chgData name="Chandrashekar Chandramouleswara Rajshekar" userId="S::ch1131ch-s@lu.se::e9a6d31d-20c2-499b-8d55-6e0f6408be1f" providerId="AD" clId="Web-{F6E6E865-2F2E-0830-9E0F-0EA27AD2C8F2}" dt="2025-01-13T20:23:55.382" v="9"/>
          <ac:picMkLst>
            <pc:docMk/>
            <pc:sldMk cId="489314151" sldId="283"/>
            <ac:picMk id="4" creationId="{03B0005B-5435-D9DD-CC7E-8E73BC2AA79A}"/>
          </ac:picMkLst>
        </pc:picChg>
        <pc:picChg chg="add mod modCrop">
          <ac:chgData name="Chandrashekar Chandramouleswara Rajshekar" userId="S::ch1131ch-s@lu.se::e9a6d31d-20c2-499b-8d55-6e0f6408be1f" providerId="AD" clId="Web-{F6E6E865-2F2E-0830-9E0F-0EA27AD2C8F2}" dt="2025-01-13T20:27:46.530" v="48"/>
          <ac:picMkLst>
            <pc:docMk/>
            <pc:sldMk cId="489314151" sldId="283"/>
            <ac:picMk id="6" creationId="{BB45908C-85C7-A4DD-810D-5E4A9351EB6D}"/>
          </ac:picMkLst>
        </pc:picChg>
      </pc:sldChg>
      <pc:sldChg chg="modSp">
        <pc:chgData name="Chandrashekar Chandramouleswara Rajshekar" userId="S::ch1131ch-s@lu.se::e9a6d31d-20c2-499b-8d55-6e0f6408be1f" providerId="AD" clId="Web-{F6E6E865-2F2E-0830-9E0F-0EA27AD2C8F2}" dt="2025-01-13T20:09:11.244" v="1" actId="20577"/>
        <pc:sldMkLst>
          <pc:docMk/>
          <pc:sldMk cId="4004229819" sldId="292"/>
        </pc:sldMkLst>
        <pc:spChg chg="mod">
          <ac:chgData name="Chandrashekar Chandramouleswara Rajshekar" userId="S::ch1131ch-s@lu.se::e9a6d31d-20c2-499b-8d55-6e0f6408be1f" providerId="AD" clId="Web-{F6E6E865-2F2E-0830-9E0F-0EA27AD2C8F2}" dt="2025-01-13T20:09:11.244" v="1" actId="20577"/>
          <ac:spMkLst>
            <pc:docMk/>
            <pc:sldMk cId="4004229819" sldId="292"/>
            <ac:spMk id="3" creationId="{62BAD672-825C-F99E-A12F-F078FF6B1A2C}"/>
          </ac:spMkLst>
        </pc:spChg>
      </pc:sldChg>
      <pc:sldChg chg="addSp delSp modSp add replId">
        <pc:chgData name="Chandrashekar Chandramouleswara Rajshekar" userId="S::ch1131ch-s@lu.se::e9a6d31d-20c2-499b-8d55-6e0f6408be1f" providerId="AD" clId="Web-{F6E6E865-2F2E-0830-9E0F-0EA27AD2C8F2}" dt="2025-01-13T20:27:37.186" v="47"/>
        <pc:sldMkLst>
          <pc:docMk/>
          <pc:sldMk cId="1397188619" sldId="310"/>
        </pc:sldMkLst>
        <pc:spChg chg="add mod">
          <ac:chgData name="Chandrashekar Chandramouleswara Rajshekar" userId="S::ch1131ch-s@lu.se::e9a6d31d-20c2-499b-8d55-6e0f6408be1f" providerId="AD" clId="Web-{F6E6E865-2F2E-0830-9E0F-0EA27AD2C8F2}" dt="2025-01-13T20:27:26.858" v="44" actId="20577"/>
          <ac:spMkLst>
            <pc:docMk/>
            <pc:sldMk cId="1397188619" sldId="310"/>
            <ac:spMk id="6" creationId="{47EB510F-B250-3020-7378-592ECBF003D1}"/>
          </ac:spMkLst>
        </pc:spChg>
        <pc:spChg chg="del">
          <ac:chgData name="Chandrashekar Chandramouleswara Rajshekar" userId="S::ch1131ch-s@lu.se::e9a6d31d-20c2-499b-8d55-6e0f6408be1f" providerId="AD" clId="Web-{F6E6E865-2F2E-0830-9E0F-0EA27AD2C8F2}" dt="2025-01-13T20:26:04.637" v="19"/>
          <ac:spMkLst>
            <pc:docMk/>
            <pc:sldMk cId="1397188619" sldId="310"/>
            <ac:spMk id="8" creationId="{28677A69-D8F2-C0A8-3E42-EA87FEB01C62}"/>
          </ac:spMkLst>
        </pc:spChg>
        <pc:picChg chg="mod">
          <ac:chgData name="Chandrashekar Chandramouleswara Rajshekar" userId="S::ch1131ch-s@lu.se::e9a6d31d-20c2-499b-8d55-6e0f6408be1f" providerId="AD" clId="Web-{F6E6E865-2F2E-0830-9E0F-0EA27AD2C8F2}" dt="2025-01-13T20:27:37.186" v="47"/>
          <ac:picMkLst>
            <pc:docMk/>
            <pc:sldMk cId="1397188619" sldId="310"/>
            <ac:picMk id="3" creationId="{B975D86E-DA28-3369-A2F8-C4AE5AAB659A}"/>
          </ac:picMkLst>
        </pc:picChg>
        <pc:picChg chg="del mod modCrop">
          <ac:chgData name="Chandrashekar Chandramouleswara Rajshekar" userId="S::ch1131ch-s@lu.se::e9a6d31d-20c2-499b-8d55-6e0f6408be1f" providerId="AD" clId="Web-{F6E6E865-2F2E-0830-9E0F-0EA27AD2C8F2}" dt="2025-01-13T20:26:48.029" v="32"/>
          <ac:picMkLst>
            <pc:docMk/>
            <pc:sldMk cId="1397188619" sldId="310"/>
            <ac:picMk id="4" creationId="{03B0005B-5435-D9DD-CC7E-8E73BC2AA79A}"/>
          </ac:picMkLst>
        </pc:picChg>
      </pc:sldChg>
    </pc:docChg>
  </pc:docChgLst>
  <pc:docChgLst>
    <pc:chgData name="Chandrashekar Chandramouleswara Rajshekar" userId="S::ch1131ch-s@lu.se::e9a6d31d-20c2-499b-8d55-6e0f6408be1f" providerId="AD" clId="Web-{C1BCF7CE-DE86-4B19-8D1F-978B1FD504E7}"/>
    <pc:docChg chg="addSld delSld modSld sldOrd">
      <pc:chgData name="Chandrashekar Chandramouleswara Rajshekar" userId="S::ch1131ch-s@lu.se::e9a6d31d-20c2-499b-8d55-6e0f6408be1f" providerId="AD" clId="Web-{C1BCF7CE-DE86-4B19-8D1F-978B1FD504E7}" dt="2025-01-13T12:26:47.487" v="523" actId="20577"/>
      <pc:docMkLst>
        <pc:docMk/>
      </pc:docMkLst>
      <pc:sldChg chg="addSp modSp">
        <pc:chgData name="Chandrashekar Chandramouleswara Rajshekar" userId="S::ch1131ch-s@lu.se::e9a6d31d-20c2-499b-8d55-6e0f6408be1f" providerId="AD" clId="Web-{C1BCF7CE-DE86-4B19-8D1F-978B1FD504E7}" dt="2025-01-13T11:07:29.005" v="59" actId="1076"/>
        <pc:sldMkLst>
          <pc:docMk/>
          <pc:sldMk cId="1852693771" sldId="276"/>
        </pc:sldMkLst>
        <pc:spChg chg="add mod">
          <ac:chgData name="Chandrashekar Chandramouleswara Rajshekar" userId="S::ch1131ch-s@lu.se::e9a6d31d-20c2-499b-8d55-6e0f6408be1f" providerId="AD" clId="Web-{C1BCF7CE-DE86-4B19-8D1F-978B1FD504E7}" dt="2025-01-13T11:01:44.180" v="3" actId="1076"/>
          <ac:spMkLst>
            <pc:docMk/>
            <pc:sldMk cId="1852693771" sldId="276"/>
            <ac:spMk id="2" creationId="{ACA5E371-59FA-F648-A020-A50DDF8269D8}"/>
          </ac:spMkLst>
        </pc:spChg>
        <pc:spChg chg="add mod">
          <ac:chgData name="Chandrashekar Chandramouleswara Rajshekar" userId="S::ch1131ch-s@lu.se::e9a6d31d-20c2-499b-8d55-6e0f6408be1f" providerId="AD" clId="Web-{C1BCF7CE-DE86-4B19-8D1F-978B1FD504E7}" dt="2025-01-13T11:07:16.551" v="57" actId="1076"/>
          <ac:spMkLst>
            <pc:docMk/>
            <pc:sldMk cId="1852693771" sldId="276"/>
            <ac:spMk id="3" creationId="{ADC5E679-C39C-47B4-1423-8FD0BA2E8FBE}"/>
          </ac:spMkLst>
        </pc:spChg>
        <pc:spChg chg="mod">
          <ac:chgData name="Chandrashekar Chandramouleswara Rajshekar" userId="S::ch1131ch-s@lu.se::e9a6d31d-20c2-499b-8d55-6e0f6408be1f" providerId="AD" clId="Web-{C1BCF7CE-DE86-4B19-8D1F-978B1FD504E7}" dt="2025-01-13T11:01:53.899" v="8" actId="20577"/>
          <ac:spMkLst>
            <pc:docMk/>
            <pc:sldMk cId="1852693771" sldId="276"/>
            <ac:spMk id="6" creationId="{A3B1522D-0E18-1013-AC30-D906711CC05D}"/>
          </ac:spMkLst>
        </pc:spChg>
        <pc:spChg chg="mod">
          <ac:chgData name="Chandrashekar Chandramouleswara Rajshekar" userId="S::ch1131ch-s@lu.se::e9a6d31d-20c2-499b-8d55-6e0f6408be1f" providerId="AD" clId="Web-{C1BCF7CE-DE86-4B19-8D1F-978B1FD504E7}" dt="2025-01-13T11:01:47.899" v="5" actId="20577"/>
          <ac:spMkLst>
            <pc:docMk/>
            <pc:sldMk cId="1852693771" sldId="276"/>
            <ac:spMk id="7" creationId="{3D5BA07D-E511-2C51-70B7-5E3CD865BCE1}"/>
          </ac:spMkLst>
        </pc:spChg>
        <pc:picChg chg="add mod">
          <ac:chgData name="Chandrashekar Chandramouleswara Rajshekar" userId="S::ch1131ch-s@lu.se::e9a6d31d-20c2-499b-8d55-6e0f6408be1f" providerId="AD" clId="Web-{C1BCF7CE-DE86-4B19-8D1F-978B1FD504E7}" dt="2025-01-13T11:07:29.005" v="59" actId="1076"/>
          <ac:picMkLst>
            <pc:docMk/>
            <pc:sldMk cId="1852693771" sldId="276"/>
            <ac:picMk id="4" creationId="{B70CB54E-7616-8604-2662-42A9C06E7C6C}"/>
          </ac:picMkLst>
        </pc:picChg>
      </pc:sldChg>
      <pc:sldChg chg="addSp delSp modSp">
        <pc:chgData name="Chandrashekar Chandramouleswara Rajshekar" userId="S::ch1131ch-s@lu.se::e9a6d31d-20c2-499b-8d55-6e0f6408be1f" providerId="AD" clId="Web-{C1BCF7CE-DE86-4B19-8D1F-978B1FD504E7}" dt="2025-01-13T11:06:03.252" v="39" actId="20577"/>
        <pc:sldMkLst>
          <pc:docMk/>
          <pc:sldMk cId="1221819088" sldId="277"/>
        </pc:sldMkLst>
        <pc:spChg chg="del">
          <ac:chgData name="Chandrashekar Chandramouleswara Rajshekar" userId="S::ch1131ch-s@lu.se::e9a6d31d-20c2-499b-8d55-6e0f6408be1f" providerId="AD" clId="Web-{C1BCF7CE-DE86-4B19-8D1F-978B1FD504E7}" dt="2025-01-13T11:01:36.852" v="1"/>
          <ac:spMkLst>
            <pc:docMk/>
            <pc:sldMk cId="1221819088" sldId="277"/>
            <ac:spMk id="2" creationId="{ACA5E371-59FA-F648-A020-A50DDF8269D8}"/>
          </ac:spMkLst>
        </pc:spChg>
        <pc:spChg chg="mod">
          <ac:chgData name="Chandrashekar Chandramouleswara Rajshekar" userId="S::ch1131ch-s@lu.se::e9a6d31d-20c2-499b-8d55-6e0f6408be1f" providerId="AD" clId="Web-{C1BCF7CE-DE86-4B19-8D1F-978B1FD504E7}" dt="2025-01-13T11:02:02.978" v="10" actId="1076"/>
          <ac:spMkLst>
            <pc:docMk/>
            <pc:sldMk cId="1221819088" sldId="277"/>
            <ac:spMk id="3" creationId="{ACA5E371-59FA-F648-A020-A50DDF8269D8}"/>
          </ac:spMkLst>
        </pc:spChg>
        <pc:spChg chg="mod">
          <ac:chgData name="Chandrashekar Chandramouleswara Rajshekar" userId="S::ch1131ch-s@lu.se::e9a6d31d-20c2-499b-8d55-6e0f6408be1f" providerId="AD" clId="Web-{C1BCF7CE-DE86-4B19-8D1F-978B1FD504E7}" dt="2025-01-13T11:06:03.252" v="39" actId="20577"/>
          <ac:spMkLst>
            <pc:docMk/>
            <pc:sldMk cId="1221819088" sldId="277"/>
            <ac:spMk id="8" creationId="{C2D86DFB-A6B3-7846-B2A1-26657279DD2C}"/>
          </ac:spMkLst>
        </pc:spChg>
        <pc:spChg chg="del">
          <ac:chgData name="Chandrashekar Chandramouleswara Rajshekar" userId="S::ch1131ch-s@lu.se::e9a6d31d-20c2-499b-8d55-6e0f6408be1f" providerId="AD" clId="Web-{C1BCF7CE-DE86-4B19-8D1F-978B1FD504E7}" dt="2025-01-13T11:01:36.789" v="0"/>
          <ac:spMkLst>
            <pc:docMk/>
            <pc:sldMk cId="1221819088" sldId="277"/>
            <ac:spMk id="9" creationId="{ADC5E679-C39C-47B4-1423-8FD0BA2E8FBE}"/>
          </ac:spMkLst>
        </pc:spChg>
        <pc:spChg chg="add del mod">
          <ac:chgData name="Chandrashekar Chandramouleswara Rajshekar" userId="S::ch1131ch-s@lu.se::e9a6d31d-20c2-499b-8d55-6e0f6408be1f" providerId="AD" clId="Web-{C1BCF7CE-DE86-4B19-8D1F-978B1FD504E7}" dt="2025-01-13T11:01:59.321" v="9"/>
          <ac:spMkLst>
            <pc:docMk/>
            <pc:sldMk cId="1221819088" sldId="277"/>
            <ac:spMk id="10" creationId="{126D0D72-DB6C-707E-D354-4579FD95AEB7}"/>
          </ac:spMkLst>
        </pc:spChg>
        <pc:picChg chg="del">
          <ac:chgData name="Chandrashekar Chandramouleswara Rajshekar" userId="S::ch1131ch-s@lu.se::e9a6d31d-20c2-499b-8d55-6e0f6408be1f" providerId="AD" clId="Web-{C1BCF7CE-DE86-4B19-8D1F-978B1FD504E7}" dt="2025-01-13T11:05:20.531" v="36"/>
          <ac:picMkLst>
            <pc:docMk/>
            <pc:sldMk cId="1221819088" sldId="277"/>
            <ac:picMk id="5" creationId="{457887DD-A204-F7DE-DD49-596C2761ACE4}"/>
          </ac:picMkLst>
        </pc:picChg>
        <pc:picChg chg="del">
          <ac:chgData name="Chandrashekar Chandramouleswara Rajshekar" userId="S::ch1131ch-s@lu.se::e9a6d31d-20c2-499b-8d55-6e0f6408be1f" providerId="AD" clId="Web-{C1BCF7CE-DE86-4B19-8D1F-978B1FD504E7}" dt="2025-01-13T11:03:13.668" v="15"/>
          <ac:picMkLst>
            <pc:docMk/>
            <pc:sldMk cId="1221819088" sldId="277"/>
            <ac:picMk id="6" creationId="{244D45B8-884B-694D-962D-7AE49DA3E5F3}"/>
          </ac:picMkLst>
        </pc:picChg>
      </pc:sldChg>
      <pc:sldChg chg="modSp ord">
        <pc:chgData name="Chandrashekar Chandramouleswara Rajshekar" userId="S::ch1131ch-s@lu.se::e9a6d31d-20c2-499b-8d55-6e0f6408be1f" providerId="AD" clId="Web-{C1BCF7CE-DE86-4B19-8D1F-978B1FD504E7}" dt="2025-01-13T11:12:05.373" v="81" actId="14100"/>
        <pc:sldMkLst>
          <pc:docMk/>
          <pc:sldMk cId="2342431070" sldId="281"/>
        </pc:sldMkLst>
        <pc:spChg chg="mod">
          <ac:chgData name="Chandrashekar Chandramouleswara Rajshekar" userId="S::ch1131ch-s@lu.se::e9a6d31d-20c2-499b-8d55-6e0f6408be1f" providerId="AD" clId="Web-{C1BCF7CE-DE86-4B19-8D1F-978B1FD504E7}" dt="2025-01-13T11:12:05.373" v="81" actId="14100"/>
          <ac:spMkLst>
            <pc:docMk/>
            <pc:sldMk cId="2342431070" sldId="281"/>
            <ac:spMk id="2" creationId="{ACA5E371-59FA-F648-A020-A50DDF8269D8}"/>
          </ac:spMkLst>
        </pc:spChg>
      </pc:sldChg>
      <pc:sldChg chg="addSp delSp modSp ord">
        <pc:chgData name="Chandrashekar Chandramouleswara Rajshekar" userId="S::ch1131ch-s@lu.se::e9a6d31d-20c2-499b-8d55-6e0f6408be1f" providerId="AD" clId="Web-{C1BCF7CE-DE86-4B19-8D1F-978B1FD504E7}" dt="2025-01-13T11:11:25.434" v="69" actId="1076"/>
        <pc:sldMkLst>
          <pc:docMk/>
          <pc:sldMk cId="2184651384" sldId="282"/>
        </pc:sldMkLst>
        <pc:picChg chg="add mod">
          <ac:chgData name="Chandrashekar Chandramouleswara Rajshekar" userId="S::ch1131ch-s@lu.se::e9a6d31d-20c2-499b-8d55-6e0f6408be1f" providerId="AD" clId="Web-{C1BCF7CE-DE86-4B19-8D1F-978B1FD504E7}" dt="2025-01-13T11:11:25.434" v="69" actId="1076"/>
          <ac:picMkLst>
            <pc:docMk/>
            <pc:sldMk cId="2184651384" sldId="282"/>
            <ac:picMk id="3" creationId="{29FCDF89-32B6-21AB-BF8F-19663B8342BC}"/>
          </ac:picMkLst>
        </pc:picChg>
        <pc:picChg chg="del">
          <ac:chgData name="Chandrashekar Chandramouleswara Rajshekar" userId="S::ch1131ch-s@lu.se::e9a6d31d-20c2-499b-8d55-6e0f6408be1f" providerId="AD" clId="Web-{C1BCF7CE-DE86-4B19-8D1F-978B1FD504E7}" dt="2025-01-13T11:11:06.606" v="64"/>
          <ac:picMkLst>
            <pc:docMk/>
            <pc:sldMk cId="2184651384" sldId="282"/>
            <ac:picMk id="7" creationId="{EE12DD06-A048-DB2F-8AB2-882EB03BABD7}"/>
          </ac:picMkLst>
        </pc:picChg>
      </pc:sldChg>
      <pc:sldChg chg="modSp">
        <pc:chgData name="Chandrashekar Chandramouleswara Rajshekar" userId="S::ch1131ch-s@lu.se::e9a6d31d-20c2-499b-8d55-6e0f6408be1f" providerId="AD" clId="Web-{C1BCF7CE-DE86-4B19-8D1F-978B1FD504E7}" dt="2025-01-13T12:26:47.487" v="523" actId="20577"/>
        <pc:sldMkLst>
          <pc:docMk/>
          <pc:sldMk cId="489314151" sldId="283"/>
        </pc:sldMkLst>
        <pc:spChg chg="mod">
          <ac:chgData name="Chandrashekar Chandramouleswara Rajshekar" userId="S::ch1131ch-s@lu.se::e9a6d31d-20c2-499b-8d55-6e0f6408be1f" providerId="AD" clId="Web-{C1BCF7CE-DE86-4B19-8D1F-978B1FD504E7}" dt="2025-01-13T12:26:41.909" v="520" actId="20577"/>
          <ac:spMkLst>
            <pc:docMk/>
            <pc:sldMk cId="489314151" sldId="283"/>
            <ac:spMk id="2" creationId="{ACA5E371-59FA-F648-A020-A50DDF8269D8}"/>
          </ac:spMkLst>
        </pc:spChg>
        <pc:spChg chg="mod">
          <ac:chgData name="Chandrashekar Chandramouleswara Rajshekar" userId="S::ch1131ch-s@lu.se::e9a6d31d-20c2-499b-8d55-6e0f6408be1f" providerId="AD" clId="Web-{C1BCF7CE-DE86-4B19-8D1F-978B1FD504E7}" dt="2025-01-13T12:26:47.487" v="523" actId="20577"/>
          <ac:spMkLst>
            <pc:docMk/>
            <pc:sldMk cId="489314151" sldId="283"/>
            <ac:spMk id="8" creationId="{28677A69-D8F2-C0A8-3E42-EA87FEB01C62}"/>
          </ac:spMkLst>
        </pc:spChg>
      </pc:sldChg>
      <pc:sldChg chg="modSp">
        <pc:chgData name="Chandrashekar Chandramouleswara Rajshekar" userId="S::ch1131ch-s@lu.se::e9a6d31d-20c2-499b-8d55-6e0f6408be1f" providerId="AD" clId="Web-{C1BCF7CE-DE86-4B19-8D1F-978B1FD504E7}" dt="2025-01-13T11:11:57.592" v="78" actId="20577"/>
        <pc:sldMkLst>
          <pc:docMk/>
          <pc:sldMk cId="4004229819" sldId="292"/>
        </pc:sldMkLst>
        <pc:spChg chg="mod">
          <ac:chgData name="Chandrashekar Chandramouleswara Rajshekar" userId="S::ch1131ch-s@lu.se::e9a6d31d-20c2-499b-8d55-6e0f6408be1f" providerId="AD" clId="Web-{C1BCF7CE-DE86-4B19-8D1F-978B1FD504E7}" dt="2025-01-13T11:11:57.592" v="78" actId="20577"/>
          <ac:spMkLst>
            <pc:docMk/>
            <pc:sldMk cId="4004229819" sldId="292"/>
            <ac:spMk id="2" creationId="{B6FEDA51-57F1-5443-839D-3A8B58E5CB92}"/>
          </ac:spMkLst>
        </pc:spChg>
        <pc:spChg chg="mod">
          <ac:chgData name="Chandrashekar Chandramouleswara Rajshekar" userId="S::ch1131ch-s@lu.se::e9a6d31d-20c2-499b-8d55-6e0f6408be1f" providerId="AD" clId="Web-{C1BCF7CE-DE86-4B19-8D1F-978B1FD504E7}" dt="2025-01-13T11:11:52.842" v="75" actId="20577"/>
          <ac:spMkLst>
            <pc:docMk/>
            <pc:sldMk cId="4004229819" sldId="292"/>
            <ac:spMk id="3" creationId="{62BAD672-825C-F99E-A12F-F078FF6B1A2C}"/>
          </ac:spMkLst>
        </pc:spChg>
      </pc:sldChg>
      <pc:sldChg chg="addSp modSp">
        <pc:chgData name="Chandrashekar Chandramouleswara Rajshekar" userId="S::ch1131ch-s@lu.se::e9a6d31d-20c2-499b-8d55-6e0f6408be1f" providerId="AD" clId="Web-{C1BCF7CE-DE86-4B19-8D1F-978B1FD504E7}" dt="2025-01-13T11:25:49.854" v="156" actId="20577"/>
        <pc:sldMkLst>
          <pc:docMk/>
          <pc:sldMk cId="5140174" sldId="293"/>
        </pc:sldMkLst>
        <pc:spChg chg="mod">
          <ac:chgData name="Chandrashekar Chandramouleswara Rajshekar" userId="S::ch1131ch-s@lu.se::e9a6d31d-20c2-499b-8d55-6e0f6408be1f" providerId="AD" clId="Web-{C1BCF7CE-DE86-4B19-8D1F-978B1FD504E7}" dt="2025-01-13T11:17:15.165" v="111" actId="1076"/>
          <ac:spMkLst>
            <pc:docMk/>
            <pc:sldMk cId="5140174" sldId="293"/>
            <ac:spMk id="2" creationId="{B6FEDA51-57F1-5443-839D-3A8B58E5CB92}"/>
          </ac:spMkLst>
        </pc:spChg>
        <pc:spChg chg="mod">
          <ac:chgData name="Chandrashekar Chandramouleswara Rajshekar" userId="S::ch1131ch-s@lu.se::e9a6d31d-20c2-499b-8d55-6e0f6408be1f" providerId="AD" clId="Web-{C1BCF7CE-DE86-4B19-8D1F-978B1FD504E7}" dt="2025-01-13T11:23:37.740" v="134" actId="14100"/>
          <ac:spMkLst>
            <pc:docMk/>
            <pc:sldMk cId="5140174" sldId="293"/>
            <ac:spMk id="3" creationId="{62BAD672-825C-F99E-A12F-F078FF6B1A2C}"/>
          </ac:spMkLst>
        </pc:spChg>
        <pc:spChg chg="add mod">
          <ac:chgData name="Chandrashekar Chandramouleswara Rajshekar" userId="S::ch1131ch-s@lu.se::e9a6d31d-20c2-499b-8d55-6e0f6408be1f" providerId="AD" clId="Web-{C1BCF7CE-DE86-4B19-8D1F-978B1FD504E7}" dt="2025-01-13T11:23:43.819" v="135" actId="1076"/>
          <ac:spMkLst>
            <pc:docMk/>
            <pc:sldMk cId="5140174" sldId="293"/>
            <ac:spMk id="4" creationId="{ACA5E371-59FA-F648-A020-A50DDF8269D8}"/>
          </ac:spMkLst>
        </pc:spChg>
        <pc:spChg chg="add mod">
          <ac:chgData name="Chandrashekar Chandramouleswara Rajshekar" userId="S::ch1131ch-s@lu.se::e9a6d31d-20c2-499b-8d55-6e0f6408be1f" providerId="AD" clId="Web-{C1BCF7CE-DE86-4B19-8D1F-978B1FD504E7}" dt="2025-01-13T11:25:49.854" v="156" actId="20577"/>
          <ac:spMkLst>
            <pc:docMk/>
            <pc:sldMk cId="5140174" sldId="293"/>
            <ac:spMk id="5" creationId="{C2D86DFB-A6B3-7846-B2A1-26657279DD2C}"/>
          </ac:spMkLst>
        </pc:spChg>
        <pc:spChg chg="mod">
          <ac:chgData name="Chandrashekar Chandramouleswara Rajshekar" userId="S::ch1131ch-s@lu.se::e9a6d31d-20c2-499b-8d55-6e0f6408be1f" providerId="AD" clId="Web-{C1BCF7CE-DE86-4B19-8D1F-978B1FD504E7}" dt="2025-01-13T11:17:18.196" v="113" actId="1076"/>
          <ac:spMkLst>
            <pc:docMk/>
            <pc:sldMk cId="5140174" sldId="293"/>
            <ac:spMk id="16" creationId="{D0513A4D-7CDA-A164-0BC4-B1EA2568041C}"/>
          </ac:spMkLst>
        </pc:spChg>
      </pc:sldChg>
      <pc:sldChg chg="addSp delSp modSp del">
        <pc:chgData name="Chandrashekar Chandramouleswara Rajshekar" userId="S::ch1131ch-s@lu.se::e9a6d31d-20c2-499b-8d55-6e0f6408be1f" providerId="AD" clId="Web-{C1BCF7CE-DE86-4B19-8D1F-978B1FD504E7}" dt="2025-01-13T11:27:15.138" v="167"/>
        <pc:sldMkLst>
          <pc:docMk/>
          <pc:sldMk cId="3038742297" sldId="294"/>
        </pc:sldMkLst>
        <pc:spChg chg="del mod">
          <ac:chgData name="Chandrashekar Chandramouleswara Rajshekar" userId="S::ch1131ch-s@lu.se::e9a6d31d-20c2-499b-8d55-6e0f6408be1f" providerId="AD" clId="Web-{C1BCF7CE-DE86-4B19-8D1F-978B1FD504E7}" dt="2025-01-13T11:16:45.820" v="104"/>
          <ac:spMkLst>
            <pc:docMk/>
            <pc:sldMk cId="3038742297" sldId="294"/>
            <ac:spMk id="2" creationId="{ACA5E371-59FA-F648-A020-A50DDF8269D8}"/>
          </ac:spMkLst>
        </pc:spChg>
        <pc:spChg chg="del">
          <ac:chgData name="Chandrashekar Chandramouleswara Rajshekar" userId="S::ch1131ch-s@lu.se::e9a6d31d-20c2-499b-8d55-6e0f6408be1f" providerId="AD" clId="Web-{C1BCF7CE-DE86-4B19-8D1F-978B1FD504E7}" dt="2025-01-13T11:16:45.805" v="103"/>
          <ac:spMkLst>
            <pc:docMk/>
            <pc:sldMk cId="3038742297" sldId="294"/>
            <ac:spMk id="3" creationId="{C2D86DFB-A6B3-7846-B2A1-26657279DD2C}"/>
          </ac:spMkLst>
        </pc:spChg>
        <pc:spChg chg="add mod">
          <ac:chgData name="Chandrashekar Chandramouleswara Rajshekar" userId="S::ch1131ch-s@lu.se::e9a6d31d-20c2-499b-8d55-6e0f6408be1f" providerId="AD" clId="Web-{C1BCF7CE-DE86-4B19-8D1F-978B1FD504E7}" dt="2025-01-13T11:16:45.820" v="104"/>
          <ac:spMkLst>
            <pc:docMk/>
            <pc:sldMk cId="3038742297" sldId="294"/>
            <ac:spMk id="6" creationId="{C35E8C76-A0B9-ADAD-14A8-3D69200C0320}"/>
          </ac:spMkLst>
        </pc:spChg>
      </pc:sldChg>
      <pc:sldChg chg="modSp ord">
        <pc:chgData name="Chandrashekar Chandramouleswara Rajshekar" userId="S::ch1131ch-s@lu.se::e9a6d31d-20c2-499b-8d55-6e0f6408be1f" providerId="AD" clId="Web-{C1BCF7CE-DE86-4B19-8D1F-978B1FD504E7}" dt="2025-01-13T11:32:19.133" v="217" actId="14100"/>
        <pc:sldMkLst>
          <pc:docMk/>
          <pc:sldMk cId="1908270102" sldId="295"/>
        </pc:sldMkLst>
        <pc:spChg chg="mod">
          <ac:chgData name="Chandrashekar Chandramouleswara Rajshekar" userId="S::ch1131ch-s@lu.se::e9a6d31d-20c2-499b-8d55-6e0f6408be1f" providerId="AD" clId="Web-{C1BCF7CE-DE86-4B19-8D1F-978B1FD504E7}" dt="2025-01-13T11:30:53.927" v="208" actId="14100"/>
          <ac:spMkLst>
            <pc:docMk/>
            <pc:sldMk cId="1908270102" sldId="295"/>
            <ac:spMk id="2" creationId="{ACA5E371-59FA-F648-A020-A50DDF8269D8}"/>
          </ac:spMkLst>
        </pc:spChg>
        <pc:spChg chg="mod">
          <ac:chgData name="Chandrashekar Chandramouleswara Rajshekar" userId="S::ch1131ch-s@lu.se::e9a6d31d-20c2-499b-8d55-6e0f6408be1f" providerId="AD" clId="Web-{C1BCF7CE-DE86-4B19-8D1F-978B1FD504E7}" dt="2025-01-13T11:32:19.133" v="217" actId="14100"/>
          <ac:spMkLst>
            <pc:docMk/>
            <pc:sldMk cId="1908270102" sldId="295"/>
            <ac:spMk id="3" creationId="{C2D86DFB-A6B3-7846-B2A1-26657279DD2C}"/>
          </ac:spMkLst>
        </pc:spChg>
      </pc:sldChg>
      <pc:sldChg chg="modSp del">
        <pc:chgData name="Chandrashekar Chandramouleswara Rajshekar" userId="S::ch1131ch-s@lu.se::e9a6d31d-20c2-499b-8d55-6e0f6408be1f" providerId="AD" clId="Web-{C1BCF7CE-DE86-4B19-8D1F-978B1FD504E7}" dt="2025-01-13T12:24:59.124" v="501"/>
        <pc:sldMkLst>
          <pc:docMk/>
          <pc:sldMk cId="3256109614" sldId="296"/>
        </pc:sldMkLst>
        <pc:spChg chg="mod">
          <ac:chgData name="Chandrashekar Chandramouleswara Rajshekar" userId="S::ch1131ch-s@lu.se::e9a6d31d-20c2-499b-8d55-6e0f6408be1f" providerId="AD" clId="Web-{C1BCF7CE-DE86-4B19-8D1F-978B1FD504E7}" dt="2025-01-13T11:35:40.983" v="237" actId="14100"/>
          <ac:spMkLst>
            <pc:docMk/>
            <pc:sldMk cId="3256109614" sldId="296"/>
            <ac:spMk id="2" creationId="{ACA5E371-59FA-F648-A020-A50DDF8269D8}"/>
          </ac:spMkLst>
        </pc:spChg>
        <pc:spChg chg="mod">
          <ac:chgData name="Chandrashekar Chandramouleswara Rajshekar" userId="S::ch1131ch-s@lu.se::e9a6d31d-20c2-499b-8d55-6e0f6408be1f" providerId="AD" clId="Web-{C1BCF7CE-DE86-4B19-8D1F-978B1FD504E7}" dt="2025-01-13T11:38:19.551" v="242" actId="20577"/>
          <ac:spMkLst>
            <pc:docMk/>
            <pc:sldMk cId="3256109614" sldId="296"/>
            <ac:spMk id="3" creationId="{C2D86DFB-A6B3-7846-B2A1-26657279DD2C}"/>
          </ac:spMkLst>
        </pc:spChg>
        <pc:spChg chg="mod">
          <ac:chgData name="Chandrashekar Chandramouleswara Rajshekar" userId="S::ch1131ch-s@lu.se::e9a6d31d-20c2-499b-8d55-6e0f6408be1f" providerId="AD" clId="Web-{C1BCF7CE-DE86-4B19-8D1F-978B1FD504E7}" dt="2025-01-13T11:35:48.609" v="239" actId="1076"/>
          <ac:spMkLst>
            <pc:docMk/>
            <pc:sldMk cId="3256109614" sldId="296"/>
            <ac:spMk id="4" creationId="{4D90C6C7-D126-D83A-67F0-C91636F802AE}"/>
          </ac:spMkLst>
        </pc:spChg>
      </pc:sldChg>
      <pc:sldChg chg="delSp modSp ord">
        <pc:chgData name="Chandrashekar Chandramouleswara Rajshekar" userId="S::ch1131ch-s@lu.se::e9a6d31d-20c2-499b-8d55-6e0f6408be1f" providerId="AD" clId="Web-{C1BCF7CE-DE86-4B19-8D1F-978B1FD504E7}" dt="2025-01-13T11:26:41.840" v="164" actId="1076"/>
        <pc:sldMkLst>
          <pc:docMk/>
          <pc:sldMk cId="1767641403" sldId="297"/>
        </pc:sldMkLst>
        <pc:spChg chg="mod">
          <ac:chgData name="Chandrashekar Chandramouleswara Rajshekar" userId="S::ch1131ch-s@lu.se::e9a6d31d-20c2-499b-8d55-6e0f6408be1f" providerId="AD" clId="Web-{C1BCF7CE-DE86-4B19-8D1F-978B1FD504E7}" dt="2025-01-13T11:22:10.425" v="120" actId="20577"/>
          <ac:spMkLst>
            <pc:docMk/>
            <pc:sldMk cId="1767641403" sldId="297"/>
            <ac:spMk id="2" creationId="{ACA5E371-59FA-F648-A020-A50DDF8269D8}"/>
          </ac:spMkLst>
        </pc:spChg>
        <pc:spChg chg="mod">
          <ac:chgData name="Chandrashekar Chandramouleswara Rajshekar" userId="S::ch1131ch-s@lu.se::e9a6d31d-20c2-499b-8d55-6e0f6408be1f" providerId="AD" clId="Web-{C1BCF7CE-DE86-4B19-8D1F-978B1FD504E7}" dt="2025-01-13T11:26:34.606" v="163" actId="20577"/>
          <ac:spMkLst>
            <pc:docMk/>
            <pc:sldMk cId="1767641403" sldId="297"/>
            <ac:spMk id="9" creationId="{899F1481-7183-F750-3659-0CE3F476C0F2}"/>
          </ac:spMkLst>
        </pc:spChg>
        <pc:picChg chg="del">
          <ac:chgData name="Chandrashekar Chandramouleswara Rajshekar" userId="S::ch1131ch-s@lu.se::e9a6d31d-20c2-499b-8d55-6e0f6408be1f" providerId="AD" clId="Web-{C1BCF7CE-DE86-4B19-8D1F-978B1FD504E7}" dt="2025-01-13T11:26:15.762" v="157"/>
          <ac:picMkLst>
            <pc:docMk/>
            <pc:sldMk cId="1767641403" sldId="297"/>
            <ac:picMk id="3" creationId="{0CADAD67-6BB2-3522-39F8-D6FDDA1C2DAB}"/>
          </ac:picMkLst>
        </pc:picChg>
        <pc:picChg chg="mod">
          <ac:chgData name="Chandrashekar Chandramouleswara Rajshekar" userId="S::ch1131ch-s@lu.se::e9a6d31d-20c2-499b-8d55-6e0f6408be1f" providerId="AD" clId="Web-{C1BCF7CE-DE86-4B19-8D1F-978B1FD504E7}" dt="2025-01-13T11:26:41.840" v="164" actId="1076"/>
          <ac:picMkLst>
            <pc:docMk/>
            <pc:sldMk cId="1767641403" sldId="297"/>
            <ac:picMk id="10" creationId="{2DC041F1-1FF8-F9DD-FD32-CD75BF506000}"/>
          </ac:picMkLst>
        </pc:picChg>
      </pc:sldChg>
      <pc:sldChg chg="modSp add del ord replId">
        <pc:chgData name="Chandrashekar Chandramouleswara Rajshekar" userId="S::ch1131ch-s@lu.se::e9a6d31d-20c2-499b-8d55-6e0f6408be1f" providerId="AD" clId="Web-{C1BCF7CE-DE86-4B19-8D1F-978B1FD504E7}" dt="2025-01-13T11:33:51.605" v="219"/>
        <pc:sldMkLst>
          <pc:docMk/>
          <pc:sldMk cId="3866570107" sldId="299"/>
        </pc:sldMkLst>
        <pc:spChg chg="mod">
          <ac:chgData name="Chandrashekar Chandramouleswara Rajshekar" userId="S::ch1131ch-s@lu.se::e9a6d31d-20c2-499b-8d55-6e0f6408be1f" providerId="AD" clId="Web-{C1BCF7CE-DE86-4B19-8D1F-978B1FD504E7}" dt="2025-01-13T11:27:35.811" v="172" actId="20577"/>
          <ac:spMkLst>
            <pc:docMk/>
            <pc:sldMk cId="3866570107" sldId="299"/>
            <ac:spMk id="8" creationId="{C2D86DFB-A6B3-7846-B2A1-26657279DD2C}"/>
          </ac:spMkLst>
        </pc:spChg>
      </pc:sldChg>
      <pc:sldChg chg="modSp add del ord replId">
        <pc:chgData name="Chandrashekar Chandramouleswara Rajshekar" userId="S::ch1131ch-s@lu.se::e9a6d31d-20c2-499b-8d55-6e0f6408be1f" providerId="AD" clId="Web-{C1BCF7CE-DE86-4B19-8D1F-978B1FD504E7}" dt="2025-01-13T11:26:50.794" v="165"/>
        <pc:sldMkLst>
          <pc:docMk/>
          <pc:sldMk cId="4067860648" sldId="300"/>
        </pc:sldMkLst>
        <pc:spChg chg="mod">
          <ac:chgData name="Chandrashekar Chandramouleswara Rajshekar" userId="S::ch1131ch-s@lu.se::e9a6d31d-20c2-499b-8d55-6e0f6408be1f" providerId="AD" clId="Web-{C1BCF7CE-DE86-4B19-8D1F-978B1FD504E7}" dt="2025-01-13T11:12:32.046" v="86" actId="14100"/>
          <ac:spMkLst>
            <pc:docMk/>
            <pc:sldMk cId="4067860648" sldId="300"/>
            <ac:spMk id="8" creationId="{C2D86DFB-A6B3-7846-B2A1-26657279DD2C}"/>
          </ac:spMkLst>
        </pc:spChg>
      </pc:sldChg>
      <pc:sldChg chg="modSp add del replId">
        <pc:chgData name="Chandrashekar Chandramouleswara Rajshekar" userId="S::ch1131ch-s@lu.se::e9a6d31d-20c2-499b-8d55-6e0f6408be1f" providerId="AD" clId="Web-{C1BCF7CE-DE86-4B19-8D1F-978B1FD504E7}" dt="2025-01-13T11:30:42.551" v="204" actId="1076"/>
        <pc:sldMkLst>
          <pc:docMk/>
          <pc:sldMk cId="580682552" sldId="301"/>
        </pc:sldMkLst>
        <pc:spChg chg="mod">
          <ac:chgData name="Chandrashekar Chandramouleswara Rajshekar" userId="S::ch1131ch-s@lu.se::e9a6d31d-20c2-499b-8d55-6e0f6408be1f" providerId="AD" clId="Web-{C1BCF7CE-DE86-4B19-8D1F-978B1FD504E7}" dt="2025-01-13T11:30:42.551" v="204" actId="1076"/>
          <ac:spMkLst>
            <pc:docMk/>
            <pc:sldMk cId="580682552" sldId="301"/>
            <ac:spMk id="2" creationId="{B6FEDA51-57F1-5443-839D-3A8B58E5CB92}"/>
          </ac:spMkLst>
        </pc:spChg>
        <pc:spChg chg="mod">
          <ac:chgData name="Chandrashekar Chandramouleswara Rajshekar" userId="S::ch1131ch-s@lu.se::e9a6d31d-20c2-499b-8d55-6e0f6408be1f" providerId="AD" clId="Web-{C1BCF7CE-DE86-4B19-8D1F-978B1FD504E7}" dt="2025-01-13T11:30:37.583" v="203" actId="1076"/>
          <ac:spMkLst>
            <pc:docMk/>
            <pc:sldMk cId="580682552" sldId="301"/>
            <ac:spMk id="3" creationId="{62BAD672-825C-F99E-A12F-F078FF6B1A2C}"/>
          </ac:spMkLst>
        </pc:spChg>
      </pc:sldChg>
      <pc:sldChg chg="modSp add replId">
        <pc:chgData name="Chandrashekar Chandramouleswara Rajshekar" userId="S::ch1131ch-s@lu.se::e9a6d31d-20c2-499b-8d55-6e0f6408be1f" providerId="AD" clId="Web-{C1BCF7CE-DE86-4B19-8D1F-978B1FD504E7}" dt="2025-01-13T11:34:39.544" v="233" actId="20577"/>
        <pc:sldMkLst>
          <pc:docMk/>
          <pc:sldMk cId="3097889644" sldId="302"/>
        </pc:sldMkLst>
        <pc:spChg chg="mod">
          <ac:chgData name="Chandrashekar Chandramouleswara Rajshekar" userId="S::ch1131ch-s@lu.se::e9a6d31d-20c2-499b-8d55-6e0f6408be1f" providerId="AD" clId="Web-{C1BCF7CE-DE86-4B19-8D1F-978B1FD504E7}" dt="2025-01-13T11:34:30.278" v="229" actId="20577"/>
          <ac:spMkLst>
            <pc:docMk/>
            <pc:sldMk cId="3097889644" sldId="302"/>
            <ac:spMk id="2" creationId="{B6FEDA51-57F1-5443-839D-3A8B58E5CB92}"/>
          </ac:spMkLst>
        </pc:spChg>
        <pc:spChg chg="mod">
          <ac:chgData name="Chandrashekar Chandramouleswara Rajshekar" userId="S::ch1131ch-s@lu.se::e9a6d31d-20c2-499b-8d55-6e0f6408be1f" providerId="AD" clId="Web-{C1BCF7CE-DE86-4B19-8D1F-978B1FD504E7}" dt="2025-01-13T11:34:39.544" v="233" actId="20577"/>
          <ac:spMkLst>
            <pc:docMk/>
            <pc:sldMk cId="3097889644" sldId="302"/>
            <ac:spMk id="3" creationId="{62BAD672-825C-F99E-A12F-F078FF6B1A2C}"/>
          </ac:spMkLst>
        </pc:spChg>
      </pc:sldChg>
      <pc:sldChg chg="modSp add ord replId">
        <pc:chgData name="Chandrashekar Chandramouleswara Rajshekar" userId="S::ch1131ch-s@lu.se::e9a6d31d-20c2-499b-8d55-6e0f6408be1f" providerId="AD" clId="Web-{C1BCF7CE-DE86-4B19-8D1F-978B1FD504E7}" dt="2025-01-13T11:34:21.090" v="225" actId="20577"/>
        <pc:sldMkLst>
          <pc:docMk/>
          <pc:sldMk cId="3926207198" sldId="303"/>
        </pc:sldMkLst>
        <pc:spChg chg="mod">
          <ac:chgData name="Chandrashekar Chandramouleswara Rajshekar" userId="S::ch1131ch-s@lu.se::e9a6d31d-20c2-499b-8d55-6e0f6408be1f" providerId="AD" clId="Web-{C1BCF7CE-DE86-4B19-8D1F-978B1FD504E7}" dt="2025-01-13T11:34:21.090" v="225" actId="20577"/>
          <ac:spMkLst>
            <pc:docMk/>
            <pc:sldMk cId="3926207198" sldId="303"/>
            <ac:spMk id="8" creationId="{C2D86DFB-A6B3-7846-B2A1-26657279DD2C}"/>
          </ac:spMkLst>
        </pc:spChg>
      </pc:sldChg>
      <pc:sldChg chg="modSp add replId">
        <pc:chgData name="Chandrashekar Chandramouleswara Rajshekar" userId="S::ch1131ch-s@lu.se::e9a6d31d-20c2-499b-8d55-6e0f6408be1f" providerId="AD" clId="Web-{C1BCF7CE-DE86-4B19-8D1F-978B1FD504E7}" dt="2025-01-13T11:44:07.344" v="342" actId="20577"/>
        <pc:sldMkLst>
          <pc:docMk/>
          <pc:sldMk cId="2307755148" sldId="304"/>
        </pc:sldMkLst>
        <pc:spChg chg="mod">
          <ac:chgData name="Chandrashekar Chandramouleswara Rajshekar" userId="S::ch1131ch-s@lu.se::e9a6d31d-20c2-499b-8d55-6e0f6408be1f" providerId="AD" clId="Web-{C1BCF7CE-DE86-4B19-8D1F-978B1FD504E7}" dt="2025-01-13T11:44:07.344" v="342" actId="20577"/>
          <ac:spMkLst>
            <pc:docMk/>
            <pc:sldMk cId="2307755148" sldId="304"/>
            <ac:spMk id="3" creationId="{C2D86DFB-A6B3-7846-B2A1-26657279DD2C}"/>
          </ac:spMkLst>
        </pc:spChg>
      </pc:sldChg>
      <pc:sldChg chg="addSp delSp modSp add ord replId">
        <pc:chgData name="Chandrashekar Chandramouleswara Rajshekar" userId="S::ch1131ch-s@lu.se::e9a6d31d-20c2-499b-8d55-6e0f6408be1f" providerId="AD" clId="Web-{C1BCF7CE-DE86-4B19-8D1F-978B1FD504E7}" dt="2025-01-13T11:54:37.646" v="488" actId="20577"/>
        <pc:sldMkLst>
          <pc:docMk/>
          <pc:sldMk cId="3008491956" sldId="305"/>
        </pc:sldMkLst>
        <pc:spChg chg="mod">
          <ac:chgData name="Chandrashekar Chandramouleswara Rajshekar" userId="S::ch1131ch-s@lu.se::e9a6d31d-20c2-499b-8d55-6e0f6408be1f" providerId="AD" clId="Web-{C1BCF7CE-DE86-4B19-8D1F-978B1FD504E7}" dt="2025-01-13T11:50:29.560" v="345" actId="20577"/>
          <ac:spMkLst>
            <pc:docMk/>
            <pc:sldMk cId="3008491956" sldId="305"/>
            <ac:spMk id="2" creationId="{ACA5E371-59FA-F648-A020-A50DDF8269D8}"/>
          </ac:spMkLst>
        </pc:spChg>
        <pc:spChg chg="add mod">
          <ac:chgData name="Chandrashekar Chandramouleswara Rajshekar" userId="S::ch1131ch-s@lu.se::e9a6d31d-20c2-499b-8d55-6e0f6408be1f" providerId="AD" clId="Web-{C1BCF7CE-DE86-4B19-8D1F-978B1FD504E7}" dt="2025-01-13T11:52:39.033" v="357" actId="1076"/>
          <ac:spMkLst>
            <pc:docMk/>
            <pc:sldMk cId="3008491956" sldId="305"/>
            <ac:spMk id="6" creationId="{97BCE94F-0D0E-7B9B-2E2D-6ABBED68BDD3}"/>
          </ac:spMkLst>
        </pc:spChg>
        <pc:spChg chg="mod">
          <ac:chgData name="Chandrashekar Chandramouleswara Rajshekar" userId="S::ch1131ch-s@lu.se::e9a6d31d-20c2-499b-8d55-6e0f6408be1f" providerId="AD" clId="Web-{C1BCF7CE-DE86-4B19-8D1F-978B1FD504E7}" dt="2025-01-13T11:54:37.646" v="488" actId="20577"/>
          <ac:spMkLst>
            <pc:docMk/>
            <pc:sldMk cId="3008491956" sldId="305"/>
            <ac:spMk id="9" creationId="{899F1481-7183-F750-3659-0CE3F476C0F2}"/>
          </ac:spMkLst>
        </pc:spChg>
        <pc:picChg chg="add mod">
          <ac:chgData name="Chandrashekar Chandramouleswara Rajshekar" userId="S::ch1131ch-s@lu.se::e9a6d31d-20c2-499b-8d55-6e0f6408be1f" providerId="AD" clId="Web-{C1BCF7CE-DE86-4B19-8D1F-978B1FD504E7}" dt="2025-01-13T11:53:14.815" v="388" actId="1076"/>
          <ac:picMkLst>
            <pc:docMk/>
            <pc:sldMk cId="3008491956" sldId="305"/>
            <ac:picMk id="3" creationId="{2BA206F6-8D7C-649F-EFEF-FF5B343963AD}"/>
          </ac:picMkLst>
        </pc:picChg>
        <pc:picChg chg="add mod">
          <ac:chgData name="Chandrashekar Chandramouleswara Rajshekar" userId="S::ch1131ch-s@lu.se::e9a6d31d-20c2-499b-8d55-6e0f6408be1f" providerId="AD" clId="Web-{C1BCF7CE-DE86-4B19-8D1F-978B1FD504E7}" dt="2025-01-13T11:53:17.097" v="389" actId="1076"/>
          <ac:picMkLst>
            <pc:docMk/>
            <pc:sldMk cId="3008491956" sldId="305"/>
            <ac:picMk id="4" creationId="{4533ED3D-C7C8-1CD7-3786-4BE4D48FDCFF}"/>
          </ac:picMkLst>
        </pc:picChg>
        <pc:picChg chg="del">
          <ac:chgData name="Chandrashekar Chandramouleswara Rajshekar" userId="S::ch1131ch-s@lu.se::e9a6d31d-20c2-499b-8d55-6e0f6408be1f" providerId="AD" clId="Web-{C1BCF7CE-DE86-4B19-8D1F-978B1FD504E7}" dt="2025-01-13T11:50:31.966" v="346"/>
          <ac:picMkLst>
            <pc:docMk/>
            <pc:sldMk cId="3008491956" sldId="305"/>
            <ac:picMk id="10" creationId="{2DC041F1-1FF8-F9DD-FD32-CD75BF506000}"/>
          </ac:picMkLst>
        </pc:picChg>
      </pc:sldChg>
      <pc:sldChg chg="modSp add ord replId">
        <pc:chgData name="Chandrashekar Chandramouleswara Rajshekar" userId="S::ch1131ch-s@lu.se::e9a6d31d-20c2-499b-8d55-6e0f6408be1f" providerId="AD" clId="Web-{C1BCF7CE-DE86-4B19-8D1F-978B1FD504E7}" dt="2025-01-13T12:24:30.123" v="500" actId="20577"/>
        <pc:sldMkLst>
          <pc:docMk/>
          <pc:sldMk cId="2794759665" sldId="306"/>
        </pc:sldMkLst>
        <pc:spChg chg="mod">
          <ac:chgData name="Chandrashekar Chandramouleswara Rajshekar" userId="S::ch1131ch-s@lu.se::e9a6d31d-20c2-499b-8d55-6e0f6408be1f" providerId="AD" clId="Web-{C1BCF7CE-DE86-4B19-8D1F-978B1FD504E7}" dt="2025-01-13T12:24:30.123" v="500" actId="20577"/>
          <ac:spMkLst>
            <pc:docMk/>
            <pc:sldMk cId="2794759665" sldId="306"/>
            <ac:spMk id="8" creationId="{C2D86DFB-A6B3-7846-B2A1-26657279DD2C}"/>
          </ac:spMkLst>
        </pc:spChg>
      </pc:sldChg>
      <pc:sldChg chg="modSp add replId">
        <pc:chgData name="Chandrashekar Chandramouleswara Rajshekar" userId="S::ch1131ch-s@lu.se::e9a6d31d-20c2-499b-8d55-6e0f6408be1f" providerId="AD" clId="Web-{C1BCF7CE-DE86-4B19-8D1F-978B1FD504E7}" dt="2025-01-13T12:24:05.154" v="496" actId="20577"/>
        <pc:sldMkLst>
          <pc:docMk/>
          <pc:sldMk cId="3392483302" sldId="307"/>
        </pc:sldMkLst>
        <pc:spChg chg="mod">
          <ac:chgData name="Chandrashekar Chandramouleswara Rajshekar" userId="S::ch1131ch-s@lu.se::e9a6d31d-20c2-499b-8d55-6e0f6408be1f" providerId="AD" clId="Web-{C1BCF7CE-DE86-4B19-8D1F-978B1FD504E7}" dt="2025-01-13T12:24:05.154" v="496" actId="20577"/>
          <ac:spMkLst>
            <pc:docMk/>
            <pc:sldMk cId="3392483302" sldId="307"/>
            <ac:spMk id="8" creationId="{C2D86DFB-A6B3-7846-B2A1-26657279DD2C}"/>
          </ac:spMkLst>
        </pc:spChg>
      </pc:sldChg>
      <pc:sldChg chg="modSp add ord replId">
        <pc:chgData name="Chandrashekar Chandramouleswara Rajshekar" userId="S::ch1131ch-s@lu.se::e9a6d31d-20c2-499b-8d55-6e0f6408be1f" providerId="AD" clId="Web-{C1BCF7CE-DE86-4B19-8D1F-978B1FD504E7}" dt="2025-01-13T12:25:51.298" v="507" actId="20577"/>
        <pc:sldMkLst>
          <pc:docMk/>
          <pc:sldMk cId="205935900" sldId="308"/>
        </pc:sldMkLst>
        <pc:spChg chg="mod">
          <ac:chgData name="Chandrashekar Chandramouleswara Rajshekar" userId="S::ch1131ch-s@lu.se::e9a6d31d-20c2-499b-8d55-6e0f6408be1f" providerId="AD" clId="Web-{C1BCF7CE-DE86-4B19-8D1F-978B1FD504E7}" dt="2025-01-13T12:25:51.298" v="507" actId="20577"/>
          <ac:spMkLst>
            <pc:docMk/>
            <pc:sldMk cId="205935900" sldId="308"/>
            <ac:spMk id="8" creationId="{C2D86DFB-A6B3-7846-B2A1-26657279DD2C}"/>
          </ac:spMkLst>
        </pc:spChg>
      </pc:sldChg>
      <pc:sldChg chg="add replId">
        <pc:chgData name="Chandrashekar Chandramouleswara Rajshekar" userId="S::ch1131ch-s@lu.se::e9a6d31d-20c2-499b-8d55-6e0f6408be1f" providerId="AD" clId="Web-{C1BCF7CE-DE86-4B19-8D1F-978B1FD504E7}" dt="2025-01-13T12:26:16.111" v="510"/>
        <pc:sldMkLst>
          <pc:docMk/>
          <pc:sldMk cId="864907616" sldId="309"/>
        </pc:sldMkLst>
      </pc:sldChg>
      <pc:sldChg chg="new del">
        <pc:chgData name="Chandrashekar Chandramouleswara Rajshekar" userId="S::ch1131ch-s@lu.se::e9a6d31d-20c2-499b-8d55-6e0f6408be1f" providerId="AD" clId="Web-{C1BCF7CE-DE86-4B19-8D1F-978B1FD504E7}" dt="2025-01-13T12:26:12.095" v="509"/>
        <pc:sldMkLst>
          <pc:docMk/>
          <pc:sldMk cId="2897310117" sldId="309"/>
        </pc:sldMkLst>
      </pc:sldChg>
    </pc:docChg>
  </pc:docChgLst>
  <pc:docChgLst>
    <pc:chgData name="Chandrashekar Chandramouleswara Rajshekar" userId="S::ch1131ch-s@lu.se::e9a6d31d-20c2-499b-8d55-6e0f6408be1f" providerId="AD" clId="Web-{6DA3E5A4-E19E-27D0-7D9D-1DAC4FB8163C}"/>
    <pc:docChg chg="modSld">
      <pc:chgData name="Chandrashekar Chandramouleswara Rajshekar" userId="S::ch1131ch-s@lu.se::e9a6d31d-20c2-499b-8d55-6e0f6408be1f" providerId="AD" clId="Web-{6DA3E5A4-E19E-27D0-7D9D-1DAC4FB8163C}" dt="2025-01-14T10:15:33.001" v="8" actId="1076"/>
      <pc:docMkLst>
        <pc:docMk/>
      </pc:docMkLst>
      <pc:sldChg chg="addSp delSp modSp">
        <pc:chgData name="Chandrashekar Chandramouleswara Rajshekar" userId="S::ch1131ch-s@lu.se::e9a6d31d-20c2-499b-8d55-6e0f6408be1f" providerId="AD" clId="Web-{6DA3E5A4-E19E-27D0-7D9D-1DAC4FB8163C}" dt="2025-01-14T10:15:33.001" v="8" actId="1076"/>
        <pc:sldMkLst>
          <pc:docMk/>
          <pc:sldMk cId="689132519" sldId="298"/>
        </pc:sldMkLst>
        <pc:picChg chg="del">
          <ac:chgData name="Chandrashekar Chandramouleswara Rajshekar" userId="S::ch1131ch-s@lu.se::e9a6d31d-20c2-499b-8d55-6e0f6408be1f" providerId="AD" clId="Web-{6DA3E5A4-E19E-27D0-7D9D-1DAC4FB8163C}" dt="2025-01-14T10:15:05.078" v="1"/>
          <ac:picMkLst>
            <pc:docMk/>
            <pc:sldMk cId="689132519" sldId="298"/>
            <ac:picMk id="3" creationId="{FCB22603-04A1-811F-1A24-7C713C6A34C9}"/>
          </ac:picMkLst>
        </pc:picChg>
        <pc:picChg chg="add mod">
          <ac:chgData name="Chandrashekar Chandramouleswara Rajshekar" userId="S::ch1131ch-s@lu.se::e9a6d31d-20c2-499b-8d55-6e0f6408be1f" providerId="AD" clId="Web-{6DA3E5A4-E19E-27D0-7D9D-1DAC4FB8163C}" dt="2025-01-14T10:15:33.001" v="8" actId="1076"/>
          <ac:picMkLst>
            <pc:docMk/>
            <pc:sldMk cId="689132519" sldId="298"/>
            <ac:picMk id="4" creationId="{3E6D5AE4-0F3A-C597-29C5-61A277C77679}"/>
          </ac:picMkLst>
        </pc:picChg>
      </pc:sldChg>
    </pc:docChg>
  </pc:docChgLst>
  <pc:docChgLst>
    <pc:chgData name="Chandrashekar Chandramouleswara Rajshekar" userId="S::ch1131ch-s@lu.se::e9a6d31d-20c2-499b-8d55-6e0f6408be1f" providerId="AD" clId="Web-{2FFC8777-BBB2-534E-2D81-D811E869737B}"/>
    <pc:docChg chg="modSld">
      <pc:chgData name="Chandrashekar Chandramouleswara Rajshekar" userId="S::ch1131ch-s@lu.se::e9a6d31d-20c2-499b-8d55-6e0f6408be1f" providerId="AD" clId="Web-{2FFC8777-BBB2-534E-2D81-D811E869737B}" dt="2025-01-08T11:19:22.805" v="17" actId="20577"/>
      <pc:docMkLst>
        <pc:docMk/>
      </pc:docMkLst>
      <pc:sldChg chg="modSp">
        <pc:chgData name="Chandrashekar Chandramouleswara Rajshekar" userId="S::ch1131ch-s@lu.se::e9a6d31d-20c2-499b-8d55-6e0f6408be1f" providerId="AD" clId="Web-{2FFC8777-BBB2-534E-2D81-D811E869737B}" dt="2025-01-08T11:19:22.805" v="17" actId="20577"/>
        <pc:sldMkLst>
          <pc:docMk/>
          <pc:sldMk cId="4283160098" sldId="256"/>
        </pc:sldMkLst>
        <pc:spChg chg="mod">
          <ac:chgData name="Chandrashekar Chandramouleswara Rajshekar" userId="S::ch1131ch-s@lu.se::e9a6d31d-20c2-499b-8d55-6e0f6408be1f" providerId="AD" clId="Web-{2FFC8777-BBB2-534E-2D81-D811E869737B}" dt="2025-01-08T11:15:25.679" v="1" actId="20577"/>
          <ac:spMkLst>
            <pc:docMk/>
            <pc:sldMk cId="4283160098" sldId="256"/>
            <ac:spMk id="8" creationId="{ABF359E7-035B-8140-B6CC-39AE12468059}"/>
          </ac:spMkLst>
        </pc:spChg>
        <pc:spChg chg="mod">
          <ac:chgData name="Chandrashekar Chandramouleswara Rajshekar" userId="S::ch1131ch-s@lu.se::e9a6d31d-20c2-499b-8d55-6e0f6408be1f" providerId="AD" clId="Web-{2FFC8777-BBB2-534E-2D81-D811E869737B}" dt="2025-01-08T11:19:22.805" v="17" actId="20577"/>
          <ac:spMkLst>
            <pc:docMk/>
            <pc:sldMk cId="4283160098" sldId="256"/>
            <ac:spMk id="9" creationId="{8EBBE14D-3455-DC4F-9CD1-23C1CF94580D}"/>
          </ac:spMkLst>
        </pc:spChg>
      </pc:sldChg>
    </pc:docChg>
  </pc:docChgLst>
  <pc:docChgLst>
    <pc:chgData name="Chandrashekar Chandramouleswara Rajshekar" userId="S::ch1131ch-s@lu.se::e9a6d31d-20c2-499b-8d55-6e0f6408be1f" providerId="AD" clId="Web-{77472CD3-EBF3-2F76-416D-85A77EE8A5F9}"/>
    <pc:docChg chg="modSld">
      <pc:chgData name="Chandrashekar Chandramouleswara Rajshekar" userId="S::ch1131ch-s@lu.se::e9a6d31d-20c2-499b-8d55-6e0f6408be1f" providerId="AD" clId="Web-{77472CD3-EBF3-2F76-416D-85A77EE8A5F9}" dt="2024-12-31T09:45:59.519" v="207" actId="20577"/>
      <pc:docMkLst>
        <pc:docMk/>
      </pc:docMkLst>
      <pc:sldChg chg="modSp">
        <pc:chgData name="Chandrashekar Chandramouleswara Rajshekar" userId="S::ch1131ch-s@lu.se::e9a6d31d-20c2-499b-8d55-6e0f6408be1f" providerId="AD" clId="Web-{77472CD3-EBF3-2F76-416D-85A77EE8A5F9}" dt="2024-12-31T09:17:12.929" v="3" actId="20577"/>
        <pc:sldMkLst>
          <pc:docMk/>
          <pc:sldMk cId="1852693771" sldId="276"/>
        </pc:sldMkLst>
        <pc:spChg chg="mod">
          <ac:chgData name="Chandrashekar Chandramouleswara Rajshekar" userId="S::ch1131ch-s@lu.se::e9a6d31d-20c2-499b-8d55-6e0f6408be1f" providerId="AD" clId="Web-{77472CD3-EBF3-2F76-416D-85A77EE8A5F9}" dt="2024-12-31T09:17:12.929" v="3" actId="20577"/>
          <ac:spMkLst>
            <pc:docMk/>
            <pc:sldMk cId="1852693771" sldId="276"/>
            <ac:spMk id="7" creationId="{3D5BA07D-E511-2C51-70B7-5E3CD865BCE1}"/>
          </ac:spMkLst>
        </pc:spChg>
      </pc:sldChg>
      <pc:sldChg chg="modSp">
        <pc:chgData name="Chandrashekar Chandramouleswara Rajshekar" userId="S::ch1131ch-s@lu.se::e9a6d31d-20c2-499b-8d55-6e0f6408be1f" providerId="AD" clId="Web-{77472CD3-EBF3-2F76-416D-85A77EE8A5F9}" dt="2024-12-31T09:22:41.526" v="11" actId="20577"/>
        <pc:sldMkLst>
          <pc:docMk/>
          <pc:sldMk cId="1221819088" sldId="277"/>
        </pc:sldMkLst>
        <pc:spChg chg="mod">
          <ac:chgData name="Chandrashekar Chandramouleswara Rajshekar" userId="S::ch1131ch-s@lu.se::e9a6d31d-20c2-499b-8d55-6e0f6408be1f" providerId="AD" clId="Web-{77472CD3-EBF3-2F76-416D-85A77EE8A5F9}" dt="2024-12-31T09:22:41.526" v="11" actId="20577"/>
          <ac:spMkLst>
            <pc:docMk/>
            <pc:sldMk cId="1221819088" sldId="277"/>
            <ac:spMk id="8" creationId="{C2D86DFB-A6B3-7846-B2A1-26657279DD2C}"/>
          </ac:spMkLst>
        </pc:spChg>
        <pc:spChg chg="mod">
          <ac:chgData name="Chandrashekar Chandramouleswara Rajshekar" userId="S::ch1131ch-s@lu.se::e9a6d31d-20c2-499b-8d55-6e0f6408be1f" providerId="AD" clId="Web-{77472CD3-EBF3-2F76-416D-85A77EE8A5F9}" dt="2024-12-31T09:22:38.104" v="10" actId="20577"/>
          <ac:spMkLst>
            <pc:docMk/>
            <pc:sldMk cId="1221819088" sldId="277"/>
            <ac:spMk id="9" creationId="{ADC5E679-C39C-47B4-1423-8FD0BA2E8FBE}"/>
          </ac:spMkLst>
        </pc:spChg>
      </pc:sldChg>
      <pc:sldChg chg="modSp">
        <pc:chgData name="Chandrashekar Chandramouleswara Rajshekar" userId="S::ch1131ch-s@lu.se::e9a6d31d-20c2-499b-8d55-6e0f6408be1f" providerId="AD" clId="Web-{77472CD3-EBF3-2F76-416D-85A77EE8A5F9}" dt="2024-12-31T09:44:28.592" v="190" actId="20577"/>
        <pc:sldMkLst>
          <pc:docMk/>
          <pc:sldMk cId="2342431070" sldId="281"/>
        </pc:sldMkLst>
        <pc:spChg chg="mod">
          <ac:chgData name="Chandrashekar Chandramouleswara Rajshekar" userId="S::ch1131ch-s@lu.se::e9a6d31d-20c2-499b-8d55-6e0f6408be1f" providerId="AD" clId="Web-{77472CD3-EBF3-2F76-416D-85A77EE8A5F9}" dt="2024-12-31T09:44:28.592" v="190" actId="20577"/>
          <ac:spMkLst>
            <pc:docMk/>
            <pc:sldMk cId="2342431070" sldId="281"/>
            <ac:spMk id="3" creationId="{C2D86DFB-A6B3-7846-B2A1-26657279DD2C}"/>
          </ac:spMkLst>
        </pc:spChg>
        <pc:picChg chg="mod">
          <ac:chgData name="Chandrashekar Chandramouleswara Rajshekar" userId="S::ch1131ch-s@lu.se::e9a6d31d-20c2-499b-8d55-6e0f6408be1f" providerId="AD" clId="Web-{77472CD3-EBF3-2F76-416D-85A77EE8A5F9}" dt="2024-12-31T09:43:45.902" v="163" actId="1076"/>
          <ac:picMkLst>
            <pc:docMk/>
            <pc:sldMk cId="2342431070" sldId="281"/>
            <ac:picMk id="6" creationId="{593EE85A-9360-EACA-D373-9ACBCE3074C9}"/>
          </ac:picMkLst>
        </pc:picChg>
      </pc:sldChg>
      <pc:sldChg chg="modSp">
        <pc:chgData name="Chandrashekar Chandramouleswara Rajshekar" userId="S::ch1131ch-s@lu.se::e9a6d31d-20c2-499b-8d55-6e0f6408be1f" providerId="AD" clId="Web-{77472CD3-EBF3-2F76-416D-85A77EE8A5F9}" dt="2024-12-31T09:45:19.595" v="201" actId="1076"/>
        <pc:sldMkLst>
          <pc:docMk/>
          <pc:sldMk cId="2184651384" sldId="282"/>
        </pc:sldMkLst>
        <pc:spChg chg="mod">
          <ac:chgData name="Chandrashekar Chandramouleswara Rajshekar" userId="S::ch1131ch-s@lu.se::e9a6d31d-20c2-499b-8d55-6e0f6408be1f" providerId="AD" clId="Web-{77472CD3-EBF3-2F76-416D-85A77EE8A5F9}" dt="2024-12-31T09:45:11.423" v="198" actId="20577"/>
          <ac:spMkLst>
            <pc:docMk/>
            <pc:sldMk cId="2184651384" sldId="282"/>
            <ac:spMk id="6" creationId="{07BAFD25-2DEF-277A-899A-FF0DA23F17E9}"/>
          </ac:spMkLst>
        </pc:spChg>
        <pc:picChg chg="mod">
          <ac:chgData name="Chandrashekar Chandramouleswara Rajshekar" userId="S::ch1131ch-s@lu.se::e9a6d31d-20c2-499b-8d55-6e0f6408be1f" providerId="AD" clId="Web-{77472CD3-EBF3-2F76-416D-85A77EE8A5F9}" dt="2024-12-31T09:45:19.595" v="201" actId="1076"/>
          <ac:picMkLst>
            <pc:docMk/>
            <pc:sldMk cId="2184651384" sldId="282"/>
            <ac:picMk id="7" creationId="{EE12DD06-A048-DB2F-8AB2-882EB03BABD7}"/>
          </ac:picMkLst>
        </pc:picChg>
      </pc:sldChg>
      <pc:sldChg chg="modSp">
        <pc:chgData name="Chandrashekar Chandramouleswara Rajshekar" userId="S::ch1131ch-s@lu.se::e9a6d31d-20c2-499b-8d55-6e0f6408be1f" providerId="AD" clId="Web-{77472CD3-EBF3-2F76-416D-85A77EE8A5F9}" dt="2024-12-31T09:45:59.519" v="207" actId="20577"/>
        <pc:sldMkLst>
          <pc:docMk/>
          <pc:sldMk cId="489314151" sldId="283"/>
        </pc:sldMkLst>
        <pc:spChg chg="mod">
          <ac:chgData name="Chandrashekar Chandramouleswara Rajshekar" userId="S::ch1131ch-s@lu.se::e9a6d31d-20c2-499b-8d55-6e0f6408be1f" providerId="AD" clId="Web-{77472CD3-EBF3-2F76-416D-85A77EE8A5F9}" dt="2024-12-31T09:45:59.519" v="207" actId="20577"/>
          <ac:spMkLst>
            <pc:docMk/>
            <pc:sldMk cId="489314151" sldId="283"/>
            <ac:spMk id="8" creationId="{28677A69-D8F2-C0A8-3E42-EA87FEB01C62}"/>
          </ac:spMkLst>
        </pc:spChg>
      </pc:sldChg>
      <pc:sldChg chg="modSp">
        <pc:chgData name="Chandrashekar Chandramouleswara Rajshekar" userId="S::ch1131ch-s@lu.se::e9a6d31d-20c2-499b-8d55-6e0f6408be1f" providerId="AD" clId="Web-{77472CD3-EBF3-2F76-416D-85A77EE8A5F9}" dt="2024-12-31T09:24:56.742" v="64" actId="20577"/>
        <pc:sldMkLst>
          <pc:docMk/>
          <pc:sldMk cId="4004229819" sldId="292"/>
        </pc:sldMkLst>
        <pc:spChg chg="mod">
          <ac:chgData name="Chandrashekar Chandramouleswara Rajshekar" userId="S::ch1131ch-s@lu.se::e9a6d31d-20c2-499b-8d55-6e0f6408be1f" providerId="AD" clId="Web-{77472CD3-EBF3-2F76-416D-85A77EE8A5F9}" dt="2024-12-31T09:24:56.742" v="64" actId="20577"/>
          <ac:spMkLst>
            <pc:docMk/>
            <pc:sldMk cId="4004229819" sldId="292"/>
            <ac:spMk id="3" creationId="{62BAD672-825C-F99E-A12F-F078FF6B1A2C}"/>
          </ac:spMkLst>
        </pc:spChg>
        <pc:picChg chg="mod">
          <ac:chgData name="Chandrashekar Chandramouleswara Rajshekar" userId="S::ch1131ch-s@lu.se::e9a6d31d-20c2-499b-8d55-6e0f6408be1f" providerId="AD" clId="Web-{77472CD3-EBF3-2F76-416D-85A77EE8A5F9}" dt="2024-12-31T09:23:48.378" v="17" actId="14100"/>
          <ac:picMkLst>
            <pc:docMk/>
            <pc:sldMk cId="4004229819" sldId="292"/>
            <ac:picMk id="4" creationId="{36E7FCCB-4A14-9296-D8A9-BA7939CA2707}"/>
          </ac:picMkLst>
        </pc:picChg>
      </pc:sldChg>
      <pc:sldChg chg="modSp">
        <pc:chgData name="Chandrashekar Chandramouleswara Rajshekar" userId="S::ch1131ch-s@lu.se::e9a6d31d-20c2-499b-8d55-6e0f6408be1f" providerId="AD" clId="Web-{77472CD3-EBF3-2F76-416D-85A77EE8A5F9}" dt="2024-12-31T09:43:26.073" v="159" actId="20577"/>
        <pc:sldMkLst>
          <pc:docMk/>
          <pc:sldMk cId="5140174" sldId="293"/>
        </pc:sldMkLst>
        <pc:spChg chg="mod">
          <ac:chgData name="Chandrashekar Chandramouleswara Rajshekar" userId="S::ch1131ch-s@lu.se::e9a6d31d-20c2-499b-8d55-6e0f6408be1f" providerId="AD" clId="Web-{77472CD3-EBF3-2F76-416D-85A77EE8A5F9}" dt="2024-12-31T09:43:26.073" v="159" actId="20577"/>
          <ac:spMkLst>
            <pc:docMk/>
            <pc:sldMk cId="5140174" sldId="293"/>
            <ac:spMk id="3" creationId="{62BAD672-825C-F99E-A12F-F078FF6B1A2C}"/>
          </ac:spMkLst>
        </pc:spChg>
      </pc:sldChg>
      <pc:sldChg chg="modSp">
        <pc:chgData name="Chandrashekar Chandramouleswara Rajshekar" userId="S::ch1131ch-s@lu.se::e9a6d31d-20c2-499b-8d55-6e0f6408be1f" providerId="AD" clId="Web-{77472CD3-EBF3-2F76-416D-85A77EE8A5F9}" dt="2024-12-31T09:44:38.671" v="191" actId="20577"/>
        <pc:sldMkLst>
          <pc:docMk/>
          <pc:sldMk cId="3038742297" sldId="294"/>
        </pc:sldMkLst>
        <pc:spChg chg="mod">
          <ac:chgData name="Chandrashekar Chandramouleswara Rajshekar" userId="S::ch1131ch-s@lu.se::e9a6d31d-20c2-499b-8d55-6e0f6408be1f" providerId="AD" clId="Web-{77472CD3-EBF3-2F76-416D-85A77EE8A5F9}" dt="2024-12-31T09:44:38.671" v="191" actId="20577"/>
          <ac:spMkLst>
            <pc:docMk/>
            <pc:sldMk cId="3038742297" sldId="294"/>
            <ac:spMk id="3" creationId="{C2D86DFB-A6B3-7846-B2A1-26657279DD2C}"/>
          </ac:spMkLst>
        </pc:spChg>
      </pc:sldChg>
      <pc:sldChg chg="modSp">
        <pc:chgData name="Chandrashekar Chandramouleswara Rajshekar" userId="S::ch1131ch-s@lu.se::e9a6d31d-20c2-499b-8d55-6e0f6408be1f" providerId="AD" clId="Web-{77472CD3-EBF3-2F76-416D-85A77EE8A5F9}" dt="2024-12-31T09:44:47.125" v="193" actId="20577"/>
        <pc:sldMkLst>
          <pc:docMk/>
          <pc:sldMk cId="1908270102" sldId="295"/>
        </pc:sldMkLst>
        <pc:spChg chg="mod">
          <ac:chgData name="Chandrashekar Chandramouleswara Rajshekar" userId="S::ch1131ch-s@lu.se::e9a6d31d-20c2-499b-8d55-6e0f6408be1f" providerId="AD" clId="Web-{77472CD3-EBF3-2F76-416D-85A77EE8A5F9}" dt="2024-12-31T09:44:47.125" v="193" actId="20577"/>
          <ac:spMkLst>
            <pc:docMk/>
            <pc:sldMk cId="1908270102" sldId="295"/>
            <ac:spMk id="3" creationId="{C2D86DFB-A6B3-7846-B2A1-26657279DD2C}"/>
          </ac:spMkLst>
        </pc:spChg>
      </pc:sldChg>
      <pc:sldChg chg="modSp">
        <pc:chgData name="Chandrashekar Chandramouleswara Rajshekar" userId="S::ch1131ch-s@lu.se::e9a6d31d-20c2-499b-8d55-6e0f6408be1f" providerId="AD" clId="Web-{77472CD3-EBF3-2F76-416D-85A77EE8A5F9}" dt="2024-12-31T09:44:51.797" v="195" actId="20577"/>
        <pc:sldMkLst>
          <pc:docMk/>
          <pc:sldMk cId="3256109614" sldId="296"/>
        </pc:sldMkLst>
        <pc:spChg chg="mod">
          <ac:chgData name="Chandrashekar Chandramouleswara Rajshekar" userId="S::ch1131ch-s@lu.se::e9a6d31d-20c2-499b-8d55-6e0f6408be1f" providerId="AD" clId="Web-{77472CD3-EBF3-2F76-416D-85A77EE8A5F9}" dt="2024-12-31T09:44:51.797" v="195" actId="20577"/>
          <ac:spMkLst>
            <pc:docMk/>
            <pc:sldMk cId="3256109614" sldId="296"/>
            <ac:spMk id="3" creationId="{C2D86DFB-A6B3-7846-B2A1-26657279DD2C}"/>
          </ac:spMkLst>
        </pc:spChg>
      </pc:sldChg>
      <pc:sldChg chg="modSp">
        <pc:chgData name="Chandrashekar Chandramouleswara Rajshekar" userId="S::ch1131ch-s@lu.se::e9a6d31d-20c2-499b-8d55-6e0f6408be1f" providerId="AD" clId="Web-{77472CD3-EBF3-2F76-416D-85A77EE8A5F9}" dt="2024-12-31T09:45:23.533" v="203" actId="20577"/>
        <pc:sldMkLst>
          <pc:docMk/>
          <pc:sldMk cId="1767641403" sldId="297"/>
        </pc:sldMkLst>
        <pc:spChg chg="mod">
          <ac:chgData name="Chandrashekar Chandramouleswara Rajshekar" userId="S::ch1131ch-s@lu.se::e9a6d31d-20c2-499b-8d55-6e0f6408be1f" providerId="AD" clId="Web-{77472CD3-EBF3-2F76-416D-85A77EE8A5F9}" dt="2024-12-31T09:45:23.533" v="203" actId="20577"/>
          <ac:spMkLst>
            <pc:docMk/>
            <pc:sldMk cId="1767641403" sldId="297"/>
            <ac:spMk id="9" creationId="{899F1481-7183-F750-3659-0CE3F476C0F2}"/>
          </ac:spMkLst>
        </pc:spChg>
      </pc:sldChg>
      <pc:sldChg chg="modSp">
        <pc:chgData name="Chandrashekar Chandramouleswara Rajshekar" userId="S::ch1131ch-s@lu.se::e9a6d31d-20c2-499b-8d55-6e0f6408be1f" providerId="AD" clId="Web-{77472CD3-EBF3-2F76-416D-85A77EE8A5F9}" dt="2024-12-31T09:45:51.409" v="206" actId="14100"/>
        <pc:sldMkLst>
          <pc:docMk/>
          <pc:sldMk cId="689132519" sldId="298"/>
        </pc:sldMkLst>
        <pc:spChg chg="mod">
          <ac:chgData name="Chandrashekar Chandramouleswara Rajshekar" userId="S::ch1131ch-s@lu.se::e9a6d31d-20c2-499b-8d55-6e0f6408be1f" providerId="AD" clId="Web-{77472CD3-EBF3-2F76-416D-85A77EE8A5F9}" dt="2024-12-31T09:45:51.409" v="206" actId="14100"/>
          <ac:spMkLst>
            <pc:docMk/>
            <pc:sldMk cId="689132519" sldId="298"/>
            <ac:spMk id="9" creationId="{899F1481-7183-F750-3659-0CE3F476C0F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v-SE"/>
          </a:p>
        </p:txBody>
      </p:sp>
      <p:sp>
        <p:nvSpPr>
          <p:cNvPr id="3" name="Platshållare fö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314DD3-62EE-7048-9559-A20293B3E60D}" type="datetimeFigureOut">
              <a:rPr lang="sv-SE" smtClean="0"/>
              <a:t>2025-01-14</a:t>
            </a:fld>
            <a:endParaRPr lang="sv-SE"/>
          </a:p>
        </p:txBody>
      </p:sp>
      <p:sp>
        <p:nvSpPr>
          <p:cNvPr id="4" name="Platshållare för bildobjekt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v-SE"/>
          </a:p>
        </p:txBody>
      </p:sp>
      <p:sp>
        <p:nvSpPr>
          <p:cNvPr id="5" name="Platshållare för anteckninga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6" name="Platshållare för sidfo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v-SE"/>
          </a:p>
        </p:txBody>
      </p:sp>
      <p:sp>
        <p:nvSpPr>
          <p:cNvPr id="7" name="Platshållare för bild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A35BF2-85D5-404D-8153-DE011A72B397}" type="slidenum">
              <a:rPr lang="sv-SE" smtClean="0"/>
              <a:t>‹#›</a:t>
            </a:fld>
            <a:endParaRPr lang="sv-SE"/>
          </a:p>
        </p:txBody>
      </p:sp>
    </p:spTree>
    <p:extLst>
      <p:ext uri="{BB962C8B-B14F-4D97-AF65-F5344CB8AC3E}">
        <p14:creationId xmlns:p14="http://schemas.microsoft.com/office/powerpoint/2010/main" val="1281008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a:p>
        </p:txBody>
      </p:sp>
      <p:sp>
        <p:nvSpPr>
          <p:cNvPr id="4" name="Platshållare för bildnummer 3"/>
          <p:cNvSpPr>
            <a:spLocks noGrp="1"/>
          </p:cNvSpPr>
          <p:nvPr>
            <p:ph type="sldNum" sz="quarter" idx="5"/>
          </p:nvPr>
        </p:nvSpPr>
        <p:spPr/>
        <p:txBody>
          <a:bodyPr/>
          <a:lstStyle/>
          <a:p>
            <a:fld id="{02A35BF2-85D5-404D-8153-DE011A72B397}" type="slidenum">
              <a:rPr lang="sv-SE" smtClean="0"/>
              <a:t>1</a:t>
            </a:fld>
            <a:endParaRPr lang="sv-SE"/>
          </a:p>
        </p:txBody>
      </p:sp>
    </p:spTree>
    <p:extLst>
      <p:ext uri="{BB962C8B-B14F-4D97-AF65-F5344CB8AC3E}">
        <p14:creationId xmlns:p14="http://schemas.microsoft.com/office/powerpoint/2010/main" val="12297117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noProof="0"/>
              <a:t>Technically it’s one Bachelor’s programme, with 12 specialisations.</a:t>
            </a:r>
          </a:p>
          <a:p>
            <a:endParaRPr lang="sv-SE" altLang="sv-SE">
              <a:ea typeface="ＭＳ Ｐゴシック" charset="-128"/>
            </a:endParaRPr>
          </a:p>
        </p:txBody>
      </p:sp>
      <p:sp>
        <p:nvSpPr>
          <p:cNvPr id="4" name="Platshållare för bildnummer 3"/>
          <p:cNvSpPr>
            <a:spLocks noGrp="1"/>
          </p:cNvSpPr>
          <p:nvPr>
            <p:ph type="sldNum" sz="quarter" idx="5"/>
          </p:nvPr>
        </p:nvSpPr>
        <p:spPr/>
        <p:txBody>
          <a:bodyPr/>
          <a:lstStyle/>
          <a:p>
            <a:fld id="{02A35BF2-85D5-404D-8153-DE011A72B397}" type="slidenum">
              <a:rPr lang="sv-SE" smtClean="0"/>
              <a:t>10</a:t>
            </a:fld>
            <a:endParaRPr lang="sv-SE"/>
          </a:p>
        </p:txBody>
      </p:sp>
    </p:spTree>
    <p:extLst>
      <p:ext uri="{BB962C8B-B14F-4D97-AF65-F5344CB8AC3E}">
        <p14:creationId xmlns:p14="http://schemas.microsoft.com/office/powerpoint/2010/main" val="42259876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altLang="sv-SE">
              <a:ea typeface="ＭＳ Ｐゴシック" charset="-128"/>
            </a:endParaRPr>
          </a:p>
        </p:txBody>
      </p:sp>
      <p:sp>
        <p:nvSpPr>
          <p:cNvPr id="4" name="Platshållare för bildnummer 3"/>
          <p:cNvSpPr>
            <a:spLocks noGrp="1"/>
          </p:cNvSpPr>
          <p:nvPr>
            <p:ph type="sldNum" sz="quarter" idx="5"/>
          </p:nvPr>
        </p:nvSpPr>
        <p:spPr/>
        <p:txBody>
          <a:bodyPr/>
          <a:lstStyle/>
          <a:p>
            <a:fld id="{02A35BF2-85D5-404D-8153-DE011A72B397}" type="slidenum">
              <a:rPr lang="sv-SE" smtClean="0"/>
              <a:t>11</a:t>
            </a:fld>
            <a:endParaRPr lang="sv-SE"/>
          </a:p>
        </p:txBody>
      </p:sp>
    </p:spTree>
    <p:extLst>
      <p:ext uri="{BB962C8B-B14F-4D97-AF65-F5344CB8AC3E}">
        <p14:creationId xmlns:p14="http://schemas.microsoft.com/office/powerpoint/2010/main" val="16468023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indent="0" defTabSz="457176" eaLnBrk="1" fontAlgn="auto" latinLnBrk="0" hangingPunct="1">
              <a:lnSpc>
                <a:spcPct val="117999"/>
              </a:lnSpc>
              <a:spcBef>
                <a:spcPts val="0"/>
              </a:spcBef>
              <a:spcAft>
                <a:spcPts val="0"/>
              </a:spcAft>
              <a:buClrTx/>
              <a:buSzTx/>
              <a:buFontTx/>
              <a:buNone/>
              <a:tabLst/>
              <a:defRPr/>
            </a:pPr>
            <a:r>
              <a:rPr lang="en-GB" altLang="sv-SE" noProof="0">
                <a:latin typeface="Arial" charset="0"/>
                <a:ea typeface="ＭＳ Ｐゴシック" charset="-128"/>
              </a:rPr>
              <a:t>The figures are based on the 2021 financial year. Source: Kuben</a:t>
            </a:r>
            <a:endParaRPr lang="en-GB" altLang="sv-SE" noProof="0">
              <a:ea typeface="ＭＳ Ｐゴシック" charset="-128"/>
            </a:endParaRPr>
          </a:p>
          <a:p>
            <a:pPr eaLnBrk="1" hangingPunct="1">
              <a:spcBef>
                <a:spcPct val="0"/>
              </a:spcBef>
            </a:pPr>
            <a:endParaRPr lang="en-GB" altLang="sv-SE" noProof="0">
              <a:ea typeface="ＭＳ Ｐゴシック" charset="-128"/>
            </a:endParaRPr>
          </a:p>
          <a:p>
            <a:pPr eaLnBrk="1" hangingPunct="1">
              <a:spcBef>
                <a:spcPct val="0"/>
              </a:spcBef>
            </a:pPr>
            <a:r>
              <a:rPr lang="en-GB" altLang="sv-SE" b="1" noProof="0">
                <a:ea typeface="ＭＳ Ｐゴシック" charset="-128"/>
              </a:rPr>
              <a:t>Central government allocation</a:t>
            </a:r>
            <a:r>
              <a:rPr lang="en-GB" altLang="sv-SE" noProof="0">
                <a:ea typeface="ＭＳ Ｐゴシック" charset="-128"/>
              </a:rPr>
              <a:t> – funding from the state. </a:t>
            </a:r>
          </a:p>
          <a:p>
            <a:pPr eaLnBrk="1" hangingPunct="1">
              <a:spcBef>
                <a:spcPct val="0"/>
              </a:spcBef>
            </a:pPr>
            <a:r>
              <a:rPr lang="en-GB" altLang="sv-SE" b="1" noProof="0">
                <a:ea typeface="ＭＳ Ｐゴシック" charset="-128"/>
              </a:rPr>
              <a:t>Government grant providers </a:t>
            </a:r>
            <a:r>
              <a:rPr lang="en-GB" altLang="sv-SE" noProof="0">
                <a:ea typeface="ＭＳ Ｐゴシック" charset="-128"/>
              </a:rPr>
              <a:t>– granted in competition, i.e. </a:t>
            </a:r>
            <a:r>
              <a:rPr lang="en-GB" altLang="sv-SE" noProof="0" err="1">
                <a:ea typeface="ＭＳ Ｐゴシック" charset="-128"/>
              </a:rPr>
              <a:t>Vinnova</a:t>
            </a:r>
            <a:r>
              <a:rPr lang="en-GB" altLang="sv-SE" noProof="0">
                <a:ea typeface="ＭＳ Ｐゴシック" charset="-128"/>
              </a:rPr>
              <a:t>, </a:t>
            </a:r>
            <a:r>
              <a:rPr lang="en-GB" altLang="sv-SE" noProof="0" err="1">
                <a:ea typeface="ＭＳ Ｐゴシック" charset="-128"/>
              </a:rPr>
              <a:t>Vetenskapsrådet</a:t>
            </a:r>
            <a:r>
              <a:rPr lang="en-GB" altLang="sv-SE" noProof="0">
                <a:ea typeface="ＭＳ Ｐゴシック" charset="-128"/>
              </a:rPr>
              <a:t>, </a:t>
            </a:r>
            <a:r>
              <a:rPr lang="en-GB" altLang="sv-SE" noProof="0" err="1">
                <a:ea typeface="ＭＳ Ｐゴシック" charset="-128"/>
              </a:rPr>
              <a:t>Formas</a:t>
            </a:r>
            <a:r>
              <a:rPr lang="en-GB" altLang="sv-SE" noProof="0">
                <a:ea typeface="ＭＳ Ｐゴシック" charset="-128"/>
              </a:rPr>
              <a:t>, etc.</a:t>
            </a:r>
          </a:p>
          <a:p>
            <a:pPr eaLnBrk="1" hangingPunct="1">
              <a:spcBef>
                <a:spcPct val="0"/>
              </a:spcBef>
            </a:pPr>
            <a:r>
              <a:rPr lang="en-GB" altLang="sv-SE" b="1" noProof="0">
                <a:ea typeface="ＭＳ Ｐゴシック" charset="-128"/>
              </a:rPr>
              <a:t>Other Swedish grant providers </a:t>
            </a:r>
            <a:r>
              <a:rPr lang="en-GB" altLang="sv-SE" noProof="0">
                <a:ea typeface="ＭＳ Ｐゴシック" charset="-128"/>
              </a:rPr>
              <a:t>– non governmental, i.e. Knut </a:t>
            </a:r>
            <a:r>
              <a:rPr lang="en-GB" altLang="sv-SE" noProof="0" err="1">
                <a:ea typeface="ＭＳ Ｐゴシック" charset="-128"/>
              </a:rPr>
              <a:t>och</a:t>
            </a:r>
            <a:r>
              <a:rPr lang="en-GB" altLang="sv-SE" noProof="0">
                <a:ea typeface="ＭＳ Ｐゴシック" charset="-128"/>
              </a:rPr>
              <a:t> Alice Wallenberg, </a:t>
            </a:r>
            <a:r>
              <a:rPr lang="en-GB" altLang="sv-SE" noProof="0" err="1">
                <a:ea typeface="ＭＳ Ｐゴシック" charset="-128"/>
              </a:rPr>
              <a:t>Stiftelsen</a:t>
            </a:r>
            <a:r>
              <a:rPr lang="en-GB" altLang="sv-SE" noProof="0">
                <a:ea typeface="ＭＳ Ｐゴシック" charset="-128"/>
              </a:rPr>
              <a:t> för </a:t>
            </a:r>
            <a:r>
              <a:rPr lang="en-GB" altLang="sv-SE" noProof="0" err="1">
                <a:ea typeface="ＭＳ Ｐゴシック" charset="-128"/>
              </a:rPr>
              <a:t>strategisk</a:t>
            </a:r>
            <a:r>
              <a:rPr lang="en-GB" altLang="sv-SE" noProof="0">
                <a:ea typeface="ＭＳ Ｐゴシック" charset="-128"/>
              </a:rPr>
              <a:t> </a:t>
            </a:r>
            <a:r>
              <a:rPr lang="en-GB" altLang="sv-SE" noProof="0" err="1">
                <a:ea typeface="ＭＳ Ｐゴシック" charset="-128"/>
              </a:rPr>
              <a:t>forskning</a:t>
            </a:r>
            <a:r>
              <a:rPr lang="en-GB" altLang="sv-SE" noProof="0">
                <a:ea typeface="ＭＳ Ｐゴシック" charset="-128"/>
              </a:rPr>
              <a:t>, </a:t>
            </a:r>
            <a:r>
              <a:rPr lang="en-GB" altLang="sv-SE" noProof="0" err="1">
                <a:ea typeface="ＭＳ Ｐゴシック" charset="-128"/>
              </a:rPr>
              <a:t>Crafoord</a:t>
            </a:r>
            <a:r>
              <a:rPr lang="en-GB" altLang="sv-SE" noProof="0">
                <a:ea typeface="ＭＳ Ｐゴシック" charset="-128"/>
              </a:rPr>
              <a:t> etc.</a:t>
            </a:r>
          </a:p>
          <a:p>
            <a:pPr marL="0" marR="0" indent="0" defTabSz="457176" eaLnBrk="1" fontAlgn="auto" latinLnBrk="0" hangingPunct="1">
              <a:lnSpc>
                <a:spcPct val="117999"/>
              </a:lnSpc>
              <a:spcBef>
                <a:spcPct val="0"/>
              </a:spcBef>
              <a:spcAft>
                <a:spcPts val="0"/>
              </a:spcAft>
              <a:buClrTx/>
              <a:buSzTx/>
              <a:buFontTx/>
              <a:buNone/>
              <a:tabLst/>
              <a:defRPr/>
            </a:pPr>
            <a:r>
              <a:rPr lang="en-GB" altLang="sv-SE" b="1" noProof="0">
                <a:ea typeface="ＭＳ Ｐゴシック" charset="-128"/>
              </a:rPr>
              <a:t>Foreign grant providers </a:t>
            </a:r>
            <a:r>
              <a:rPr lang="en-GB" altLang="sv-SE" b="0" noProof="0">
                <a:ea typeface="ＭＳ Ｐゴシック" charset="-128"/>
              </a:rPr>
              <a:t>–</a:t>
            </a:r>
            <a:r>
              <a:rPr lang="en-GB" altLang="sv-SE" b="0" baseline="0" noProof="0">
                <a:ea typeface="ＭＳ Ｐゴシック" charset="-128"/>
              </a:rPr>
              <a:t> </a:t>
            </a:r>
            <a:r>
              <a:rPr lang="en-GB" altLang="sv-SE" noProof="0">
                <a:ea typeface="ＭＳ Ｐゴシック" charset="-128"/>
              </a:rPr>
              <a:t>granted in </a:t>
            </a:r>
            <a:r>
              <a:rPr lang="en-GB" altLang="sv-SE" b="0" baseline="0" noProof="0">
                <a:ea typeface="ＭＳ Ｐゴシック" charset="-128"/>
              </a:rPr>
              <a:t>c</a:t>
            </a:r>
            <a:r>
              <a:rPr lang="en-GB" altLang="sv-SE" noProof="0">
                <a:ea typeface="ＭＳ Ｐゴシック" charset="-128"/>
              </a:rPr>
              <a:t>ompetition, </a:t>
            </a:r>
            <a:r>
              <a:rPr lang="en-GB" altLang="sv-SE" noProof="0" err="1">
                <a:ea typeface="ＭＳ Ｐゴシック" charset="-128"/>
              </a:rPr>
              <a:t>i.e</a:t>
            </a:r>
            <a:r>
              <a:rPr lang="en-GB" altLang="sv-SE" noProof="0">
                <a:ea typeface="ＭＳ Ｐゴシック" charset="-128"/>
              </a:rPr>
              <a:t> European Research Council etc.</a:t>
            </a:r>
          </a:p>
          <a:p>
            <a:pPr eaLnBrk="1" hangingPunct="1">
              <a:spcBef>
                <a:spcPct val="0"/>
              </a:spcBef>
            </a:pPr>
            <a:r>
              <a:rPr lang="sv-SE" sz="1200" b="1" i="0" u="none" strike="noStrike" kern="1200" err="1">
                <a:solidFill>
                  <a:schemeClr val="tx1"/>
                </a:solidFill>
                <a:effectLst/>
                <a:latin typeface="+mn-lt"/>
                <a:ea typeface="+mn-ea"/>
                <a:cs typeface="+mn-cs"/>
              </a:rPr>
              <a:t>Fees</a:t>
            </a:r>
            <a:r>
              <a:rPr lang="sv-SE" sz="1200" b="1" i="0" u="none" strike="noStrike" kern="1200">
                <a:solidFill>
                  <a:schemeClr val="tx1"/>
                </a:solidFill>
                <a:effectLst/>
                <a:latin typeface="+mn-lt"/>
                <a:ea typeface="+mn-ea"/>
                <a:cs typeface="+mn-cs"/>
              </a:rPr>
              <a:t>, </a:t>
            </a:r>
            <a:r>
              <a:rPr lang="sv-SE" sz="1200" b="1" i="0" u="none" strike="noStrike" kern="1200" err="1">
                <a:solidFill>
                  <a:schemeClr val="tx1"/>
                </a:solidFill>
                <a:effectLst/>
                <a:latin typeface="+mn-lt"/>
                <a:ea typeface="+mn-ea"/>
                <a:cs typeface="+mn-cs"/>
              </a:rPr>
              <a:t>remuneration</a:t>
            </a:r>
            <a:r>
              <a:rPr lang="sv-SE" sz="1200" b="1" i="0" u="none" strike="noStrike" kern="1200">
                <a:solidFill>
                  <a:schemeClr val="tx1"/>
                </a:solidFill>
                <a:effectLst/>
                <a:latin typeface="+mn-lt"/>
                <a:ea typeface="+mn-ea"/>
                <a:cs typeface="+mn-cs"/>
              </a:rPr>
              <a:t> and </a:t>
            </a:r>
            <a:r>
              <a:rPr lang="sv-SE" sz="1200" b="1" i="0" u="none" strike="noStrike" kern="1200" err="1">
                <a:solidFill>
                  <a:schemeClr val="tx1"/>
                </a:solidFill>
                <a:effectLst/>
                <a:latin typeface="+mn-lt"/>
                <a:ea typeface="+mn-ea"/>
                <a:cs typeface="+mn-cs"/>
              </a:rPr>
              <a:t>assignments</a:t>
            </a:r>
            <a:r>
              <a:rPr lang="sv-SE" sz="1200" b="1" i="0" u="none" strike="noStrike" kern="1200">
                <a:solidFill>
                  <a:schemeClr val="tx1"/>
                </a:solidFill>
                <a:effectLst/>
                <a:latin typeface="+mn-lt"/>
                <a:ea typeface="+mn-ea"/>
                <a:cs typeface="+mn-cs"/>
              </a:rPr>
              <a:t> </a:t>
            </a:r>
            <a:r>
              <a:rPr lang="en-GB" altLang="sv-SE" noProof="0">
                <a:ea typeface="ＭＳ Ｐゴシック" charset="-128"/>
              </a:rPr>
              <a:t>– can be different things, for instance conferences, teaching at other universities, research done for other organizations an companies etc.</a:t>
            </a:r>
          </a:p>
          <a:p>
            <a:endParaRPr lang="sv-SE"/>
          </a:p>
        </p:txBody>
      </p:sp>
      <p:sp>
        <p:nvSpPr>
          <p:cNvPr id="4" name="Platshållare för bildnummer 3"/>
          <p:cNvSpPr>
            <a:spLocks noGrp="1"/>
          </p:cNvSpPr>
          <p:nvPr>
            <p:ph type="sldNum" sz="quarter" idx="5"/>
          </p:nvPr>
        </p:nvSpPr>
        <p:spPr/>
        <p:txBody>
          <a:bodyPr/>
          <a:lstStyle/>
          <a:p>
            <a:fld id="{02A35BF2-85D5-404D-8153-DE011A72B397}" type="slidenum">
              <a:rPr lang="sv-SE" smtClean="0"/>
              <a:t>12</a:t>
            </a:fld>
            <a:endParaRPr lang="sv-SE"/>
          </a:p>
        </p:txBody>
      </p:sp>
    </p:spTree>
    <p:extLst>
      <p:ext uri="{BB962C8B-B14F-4D97-AF65-F5344CB8AC3E}">
        <p14:creationId xmlns:p14="http://schemas.microsoft.com/office/powerpoint/2010/main" val="32777119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eaLnBrk="1" hangingPunct="1">
              <a:spcBef>
                <a:spcPct val="0"/>
              </a:spcBef>
              <a:spcAft>
                <a:spcPts val="600"/>
              </a:spcAft>
            </a:pPr>
            <a:r>
              <a:rPr lang="en-GB" altLang="sv-SE" noProof="0">
                <a:latin typeface="Arial" charset="0"/>
                <a:ea typeface="ＭＳ Ｐゴシック" charset="-128"/>
              </a:rPr>
              <a:t>The number of students is including the paying and exchange students, but not commissioned education.</a:t>
            </a:r>
          </a:p>
          <a:p>
            <a:pPr eaLnBrk="1" hangingPunct="1">
              <a:spcBef>
                <a:spcPct val="0"/>
              </a:spcBef>
              <a:spcAft>
                <a:spcPts val="600"/>
              </a:spcAft>
            </a:pPr>
            <a:endParaRPr lang="en-GB" altLang="sv-SE" noProof="0">
              <a:ea typeface="ＭＳ Ｐゴシック" charset="-128"/>
            </a:endParaRPr>
          </a:p>
          <a:p>
            <a:pPr eaLnBrk="1" hangingPunct="1">
              <a:spcBef>
                <a:spcPct val="0"/>
              </a:spcBef>
              <a:spcAft>
                <a:spcPts val="600"/>
              </a:spcAft>
            </a:pPr>
            <a:r>
              <a:rPr lang="en-GB" altLang="sv-SE" b="1" noProof="0">
                <a:ea typeface="ＭＳ Ｐゴシック" charset="-128"/>
              </a:rPr>
              <a:t>Pre-university course</a:t>
            </a:r>
            <a:r>
              <a:rPr lang="en-GB" altLang="sv-SE" noProof="0">
                <a:ea typeface="ＭＳ Ｐゴシック" charset="-128"/>
              </a:rPr>
              <a:t>: 1 year</a:t>
            </a:r>
          </a:p>
          <a:p>
            <a:pPr eaLnBrk="1" hangingPunct="1">
              <a:spcBef>
                <a:spcPct val="0"/>
              </a:spcBef>
            </a:pPr>
            <a:r>
              <a:rPr lang="en-GB" altLang="sv-SE" b="1" noProof="0">
                <a:ea typeface="ＭＳ Ｐゴシック" charset="-128"/>
              </a:rPr>
              <a:t>Bachelor’s program</a:t>
            </a:r>
            <a:r>
              <a:rPr lang="en-GB" altLang="sv-SE" noProof="0">
                <a:ea typeface="ＭＳ Ｐゴシック" charset="-128"/>
              </a:rPr>
              <a:t>: 3 years</a:t>
            </a:r>
          </a:p>
          <a:p>
            <a:pPr eaLnBrk="1" hangingPunct="1">
              <a:spcBef>
                <a:spcPct val="0"/>
              </a:spcBef>
            </a:pPr>
            <a:r>
              <a:rPr lang="en-GB" altLang="sv-SE" b="1" noProof="0">
                <a:ea typeface="ＭＳ Ｐゴシック" charset="-128"/>
              </a:rPr>
              <a:t>Master’s program</a:t>
            </a:r>
            <a:r>
              <a:rPr lang="en-GB" altLang="sv-SE" noProof="0">
                <a:ea typeface="ＭＳ Ｐゴシック" charset="-128"/>
              </a:rPr>
              <a:t>: 1 or 2 years</a:t>
            </a:r>
          </a:p>
          <a:p>
            <a:pPr eaLnBrk="1" hangingPunct="1">
              <a:spcBef>
                <a:spcPct val="0"/>
              </a:spcBef>
            </a:pPr>
            <a:r>
              <a:rPr lang="en-GB" altLang="sv-SE" b="1" noProof="0">
                <a:ea typeface="ＭＳ Ｐゴシック" charset="-128"/>
              </a:rPr>
              <a:t>Hospital physics program</a:t>
            </a:r>
            <a:r>
              <a:rPr lang="en-GB" altLang="sv-SE" noProof="0">
                <a:ea typeface="ＭＳ Ｐゴシック" charset="-128"/>
              </a:rPr>
              <a:t>: 5 years</a:t>
            </a:r>
          </a:p>
          <a:p>
            <a:pPr eaLnBrk="1" hangingPunct="1">
              <a:spcBef>
                <a:spcPct val="0"/>
              </a:spcBef>
            </a:pPr>
            <a:r>
              <a:rPr lang="en-GB" altLang="sv-SE" b="1" noProof="0">
                <a:ea typeface="ＭＳ Ｐゴシック" charset="-128"/>
              </a:rPr>
              <a:t>Postgraduate studies</a:t>
            </a:r>
            <a:r>
              <a:rPr lang="en-GB" altLang="sv-SE" noProof="0">
                <a:ea typeface="ＭＳ Ｐゴシック" charset="-128"/>
              </a:rPr>
              <a:t>: 4 years</a:t>
            </a:r>
          </a:p>
          <a:p>
            <a:endParaRPr lang="sv-SE" altLang="sv-SE">
              <a:ea typeface="ＭＳ Ｐゴシック" charset="-128"/>
            </a:endParaRPr>
          </a:p>
        </p:txBody>
      </p:sp>
      <p:sp>
        <p:nvSpPr>
          <p:cNvPr id="4" name="Platshållare för bildnummer 3"/>
          <p:cNvSpPr>
            <a:spLocks noGrp="1"/>
          </p:cNvSpPr>
          <p:nvPr>
            <p:ph type="sldNum" sz="quarter" idx="5"/>
          </p:nvPr>
        </p:nvSpPr>
        <p:spPr/>
        <p:txBody>
          <a:bodyPr/>
          <a:lstStyle/>
          <a:p>
            <a:fld id="{02A35BF2-85D5-404D-8153-DE011A72B397}" type="slidenum">
              <a:rPr lang="sv-SE" smtClean="0"/>
              <a:t>13</a:t>
            </a:fld>
            <a:endParaRPr lang="sv-SE"/>
          </a:p>
        </p:txBody>
      </p:sp>
    </p:spTree>
    <p:extLst>
      <p:ext uri="{BB962C8B-B14F-4D97-AF65-F5344CB8AC3E}">
        <p14:creationId xmlns:p14="http://schemas.microsoft.com/office/powerpoint/2010/main" val="20646164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noProof="0"/>
              <a:t>Technically it’s one Bachelor’s programme, with 12 specialisations.</a:t>
            </a:r>
          </a:p>
          <a:p>
            <a:endParaRPr lang="sv-SE" altLang="sv-SE">
              <a:ea typeface="ＭＳ Ｐゴシック" charset="-128"/>
            </a:endParaRPr>
          </a:p>
        </p:txBody>
      </p:sp>
      <p:sp>
        <p:nvSpPr>
          <p:cNvPr id="4" name="Platshållare för bildnummer 3"/>
          <p:cNvSpPr>
            <a:spLocks noGrp="1"/>
          </p:cNvSpPr>
          <p:nvPr>
            <p:ph type="sldNum" sz="quarter" idx="5"/>
          </p:nvPr>
        </p:nvSpPr>
        <p:spPr/>
        <p:txBody>
          <a:bodyPr/>
          <a:lstStyle/>
          <a:p>
            <a:fld id="{02A35BF2-85D5-404D-8153-DE011A72B397}" type="slidenum">
              <a:rPr lang="sv-SE" smtClean="0"/>
              <a:t>14</a:t>
            </a:fld>
            <a:endParaRPr lang="sv-SE"/>
          </a:p>
        </p:txBody>
      </p:sp>
    </p:spTree>
    <p:extLst>
      <p:ext uri="{BB962C8B-B14F-4D97-AF65-F5344CB8AC3E}">
        <p14:creationId xmlns:p14="http://schemas.microsoft.com/office/powerpoint/2010/main" val="18047828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altLang="sv-SE">
              <a:ea typeface="ＭＳ Ｐゴシック" charset="-128"/>
            </a:endParaRPr>
          </a:p>
        </p:txBody>
      </p:sp>
      <p:sp>
        <p:nvSpPr>
          <p:cNvPr id="4" name="Platshållare för bildnummer 3"/>
          <p:cNvSpPr>
            <a:spLocks noGrp="1"/>
          </p:cNvSpPr>
          <p:nvPr>
            <p:ph type="sldNum" sz="quarter" idx="5"/>
          </p:nvPr>
        </p:nvSpPr>
        <p:spPr/>
        <p:txBody>
          <a:bodyPr/>
          <a:lstStyle/>
          <a:p>
            <a:fld id="{02A35BF2-85D5-404D-8153-DE011A72B397}" type="slidenum">
              <a:rPr lang="sv-SE" smtClean="0"/>
              <a:t>15</a:t>
            </a:fld>
            <a:endParaRPr lang="sv-SE"/>
          </a:p>
        </p:txBody>
      </p:sp>
    </p:spTree>
    <p:extLst>
      <p:ext uri="{BB962C8B-B14F-4D97-AF65-F5344CB8AC3E}">
        <p14:creationId xmlns:p14="http://schemas.microsoft.com/office/powerpoint/2010/main" val="4318072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indent="0" defTabSz="457176" eaLnBrk="1" fontAlgn="auto" latinLnBrk="0" hangingPunct="1">
              <a:lnSpc>
                <a:spcPct val="117999"/>
              </a:lnSpc>
              <a:spcBef>
                <a:spcPts val="0"/>
              </a:spcBef>
              <a:spcAft>
                <a:spcPts val="0"/>
              </a:spcAft>
              <a:buClrTx/>
              <a:buSzTx/>
              <a:buFontTx/>
              <a:buNone/>
              <a:tabLst/>
              <a:defRPr/>
            </a:pPr>
            <a:r>
              <a:rPr lang="en-GB" altLang="sv-SE" noProof="0">
                <a:latin typeface="Arial" charset="0"/>
                <a:ea typeface="ＭＳ Ｐゴシック" charset="-128"/>
              </a:rPr>
              <a:t>The figures are based on the 2021 financial year. Source: Kuben</a:t>
            </a:r>
            <a:endParaRPr lang="en-GB" altLang="sv-SE" noProof="0">
              <a:ea typeface="ＭＳ Ｐゴシック" charset="-128"/>
            </a:endParaRPr>
          </a:p>
          <a:p>
            <a:pPr eaLnBrk="1" hangingPunct="1">
              <a:spcBef>
                <a:spcPct val="0"/>
              </a:spcBef>
            </a:pPr>
            <a:endParaRPr lang="en-GB" altLang="sv-SE" noProof="0">
              <a:ea typeface="ＭＳ Ｐゴシック" charset="-128"/>
            </a:endParaRPr>
          </a:p>
          <a:p>
            <a:pPr eaLnBrk="1" hangingPunct="1">
              <a:spcBef>
                <a:spcPct val="0"/>
              </a:spcBef>
            </a:pPr>
            <a:r>
              <a:rPr lang="en-GB" altLang="sv-SE" b="1" noProof="0">
                <a:ea typeface="ＭＳ Ｐゴシック" charset="-128"/>
              </a:rPr>
              <a:t>Central government allocation</a:t>
            </a:r>
            <a:r>
              <a:rPr lang="en-GB" altLang="sv-SE" noProof="0">
                <a:ea typeface="ＭＳ Ｐゴシック" charset="-128"/>
              </a:rPr>
              <a:t> – funding from the state. </a:t>
            </a:r>
          </a:p>
          <a:p>
            <a:pPr eaLnBrk="1" hangingPunct="1">
              <a:spcBef>
                <a:spcPct val="0"/>
              </a:spcBef>
            </a:pPr>
            <a:r>
              <a:rPr lang="en-GB" altLang="sv-SE" b="1" noProof="0">
                <a:ea typeface="ＭＳ Ｐゴシック" charset="-128"/>
              </a:rPr>
              <a:t>Government grant providers </a:t>
            </a:r>
            <a:r>
              <a:rPr lang="en-GB" altLang="sv-SE" noProof="0">
                <a:ea typeface="ＭＳ Ｐゴシック" charset="-128"/>
              </a:rPr>
              <a:t>– granted in competition, i.e. </a:t>
            </a:r>
            <a:r>
              <a:rPr lang="en-GB" altLang="sv-SE" noProof="0" err="1">
                <a:ea typeface="ＭＳ Ｐゴシック" charset="-128"/>
              </a:rPr>
              <a:t>Vinnova</a:t>
            </a:r>
            <a:r>
              <a:rPr lang="en-GB" altLang="sv-SE" noProof="0">
                <a:ea typeface="ＭＳ Ｐゴシック" charset="-128"/>
              </a:rPr>
              <a:t>, </a:t>
            </a:r>
            <a:r>
              <a:rPr lang="en-GB" altLang="sv-SE" noProof="0" err="1">
                <a:ea typeface="ＭＳ Ｐゴシック" charset="-128"/>
              </a:rPr>
              <a:t>Vetenskapsrådet</a:t>
            </a:r>
            <a:r>
              <a:rPr lang="en-GB" altLang="sv-SE" noProof="0">
                <a:ea typeface="ＭＳ Ｐゴシック" charset="-128"/>
              </a:rPr>
              <a:t>, </a:t>
            </a:r>
            <a:r>
              <a:rPr lang="en-GB" altLang="sv-SE" noProof="0" err="1">
                <a:ea typeface="ＭＳ Ｐゴシック" charset="-128"/>
              </a:rPr>
              <a:t>Formas</a:t>
            </a:r>
            <a:r>
              <a:rPr lang="en-GB" altLang="sv-SE" noProof="0">
                <a:ea typeface="ＭＳ Ｐゴシック" charset="-128"/>
              </a:rPr>
              <a:t>, etc.</a:t>
            </a:r>
          </a:p>
          <a:p>
            <a:pPr eaLnBrk="1" hangingPunct="1">
              <a:spcBef>
                <a:spcPct val="0"/>
              </a:spcBef>
            </a:pPr>
            <a:r>
              <a:rPr lang="en-GB" altLang="sv-SE" b="1" noProof="0">
                <a:ea typeface="ＭＳ Ｐゴシック" charset="-128"/>
              </a:rPr>
              <a:t>Other Swedish grant providers </a:t>
            </a:r>
            <a:r>
              <a:rPr lang="en-GB" altLang="sv-SE" noProof="0">
                <a:ea typeface="ＭＳ Ｐゴシック" charset="-128"/>
              </a:rPr>
              <a:t>– non governmental, i.e. Knut </a:t>
            </a:r>
            <a:r>
              <a:rPr lang="en-GB" altLang="sv-SE" noProof="0" err="1">
                <a:ea typeface="ＭＳ Ｐゴシック" charset="-128"/>
              </a:rPr>
              <a:t>och</a:t>
            </a:r>
            <a:r>
              <a:rPr lang="en-GB" altLang="sv-SE" noProof="0">
                <a:ea typeface="ＭＳ Ｐゴシック" charset="-128"/>
              </a:rPr>
              <a:t> Alice Wallenberg, </a:t>
            </a:r>
            <a:r>
              <a:rPr lang="en-GB" altLang="sv-SE" noProof="0" err="1">
                <a:ea typeface="ＭＳ Ｐゴシック" charset="-128"/>
              </a:rPr>
              <a:t>Stiftelsen</a:t>
            </a:r>
            <a:r>
              <a:rPr lang="en-GB" altLang="sv-SE" noProof="0">
                <a:ea typeface="ＭＳ Ｐゴシック" charset="-128"/>
              </a:rPr>
              <a:t> för </a:t>
            </a:r>
            <a:r>
              <a:rPr lang="en-GB" altLang="sv-SE" noProof="0" err="1">
                <a:ea typeface="ＭＳ Ｐゴシック" charset="-128"/>
              </a:rPr>
              <a:t>strategisk</a:t>
            </a:r>
            <a:r>
              <a:rPr lang="en-GB" altLang="sv-SE" noProof="0">
                <a:ea typeface="ＭＳ Ｐゴシック" charset="-128"/>
              </a:rPr>
              <a:t> </a:t>
            </a:r>
            <a:r>
              <a:rPr lang="en-GB" altLang="sv-SE" noProof="0" err="1">
                <a:ea typeface="ＭＳ Ｐゴシック" charset="-128"/>
              </a:rPr>
              <a:t>forskning</a:t>
            </a:r>
            <a:r>
              <a:rPr lang="en-GB" altLang="sv-SE" noProof="0">
                <a:ea typeface="ＭＳ Ｐゴシック" charset="-128"/>
              </a:rPr>
              <a:t>, </a:t>
            </a:r>
            <a:r>
              <a:rPr lang="en-GB" altLang="sv-SE" noProof="0" err="1">
                <a:ea typeface="ＭＳ Ｐゴシック" charset="-128"/>
              </a:rPr>
              <a:t>Crafoord</a:t>
            </a:r>
            <a:r>
              <a:rPr lang="en-GB" altLang="sv-SE" noProof="0">
                <a:ea typeface="ＭＳ Ｐゴシック" charset="-128"/>
              </a:rPr>
              <a:t> etc.</a:t>
            </a:r>
          </a:p>
          <a:p>
            <a:pPr marL="0" marR="0" indent="0" defTabSz="457176" eaLnBrk="1" fontAlgn="auto" latinLnBrk="0" hangingPunct="1">
              <a:lnSpc>
                <a:spcPct val="117999"/>
              </a:lnSpc>
              <a:spcBef>
                <a:spcPct val="0"/>
              </a:spcBef>
              <a:spcAft>
                <a:spcPts val="0"/>
              </a:spcAft>
              <a:buClrTx/>
              <a:buSzTx/>
              <a:buFontTx/>
              <a:buNone/>
              <a:tabLst/>
              <a:defRPr/>
            </a:pPr>
            <a:r>
              <a:rPr lang="en-GB" altLang="sv-SE" b="1" noProof="0">
                <a:ea typeface="ＭＳ Ｐゴシック" charset="-128"/>
              </a:rPr>
              <a:t>Foreign grant providers </a:t>
            </a:r>
            <a:r>
              <a:rPr lang="en-GB" altLang="sv-SE" b="0" noProof="0">
                <a:ea typeface="ＭＳ Ｐゴシック" charset="-128"/>
              </a:rPr>
              <a:t>–</a:t>
            </a:r>
            <a:r>
              <a:rPr lang="en-GB" altLang="sv-SE" b="0" baseline="0" noProof="0">
                <a:ea typeface="ＭＳ Ｐゴシック" charset="-128"/>
              </a:rPr>
              <a:t> </a:t>
            </a:r>
            <a:r>
              <a:rPr lang="en-GB" altLang="sv-SE" noProof="0">
                <a:ea typeface="ＭＳ Ｐゴシック" charset="-128"/>
              </a:rPr>
              <a:t>granted in </a:t>
            </a:r>
            <a:r>
              <a:rPr lang="en-GB" altLang="sv-SE" b="0" baseline="0" noProof="0">
                <a:ea typeface="ＭＳ Ｐゴシック" charset="-128"/>
              </a:rPr>
              <a:t>c</a:t>
            </a:r>
            <a:r>
              <a:rPr lang="en-GB" altLang="sv-SE" noProof="0">
                <a:ea typeface="ＭＳ Ｐゴシック" charset="-128"/>
              </a:rPr>
              <a:t>ompetition, </a:t>
            </a:r>
            <a:r>
              <a:rPr lang="en-GB" altLang="sv-SE" noProof="0" err="1">
                <a:ea typeface="ＭＳ Ｐゴシック" charset="-128"/>
              </a:rPr>
              <a:t>i.e</a:t>
            </a:r>
            <a:r>
              <a:rPr lang="en-GB" altLang="sv-SE" noProof="0">
                <a:ea typeface="ＭＳ Ｐゴシック" charset="-128"/>
              </a:rPr>
              <a:t> European Research Council etc.</a:t>
            </a:r>
          </a:p>
          <a:p>
            <a:pPr eaLnBrk="1" hangingPunct="1">
              <a:spcBef>
                <a:spcPct val="0"/>
              </a:spcBef>
            </a:pPr>
            <a:r>
              <a:rPr lang="sv-SE" sz="1200" b="1" i="0" u="none" strike="noStrike" kern="1200" err="1">
                <a:solidFill>
                  <a:schemeClr val="tx1"/>
                </a:solidFill>
                <a:effectLst/>
                <a:latin typeface="+mn-lt"/>
                <a:ea typeface="+mn-ea"/>
                <a:cs typeface="+mn-cs"/>
              </a:rPr>
              <a:t>Fees</a:t>
            </a:r>
            <a:r>
              <a:rPr lang="sv-SE" sz="1200" b="1" i="0" u="none" strike="noStrike" kern="1200">
                <a:solidFill>
                  <a:schemeClr val="tx1"/>
                </a:solidFill>
                <a:effectLst/>
                <a:latin typeface="+mn-lt"/>
                <a:ea typeface="+mn-ea"/>
                <a:cs typeface="+mn-cs"/>
              </a:rPr>
              <a:t>, </a:t>
            </a:r>
            <a:r>
              <a:rPr lang="sv-SE" sz="1200" b="1" i="0" u="none" strike="noStrike" kern="1200" err="1">
                <a:solidFill>
                  <a:schemeClr val="tx1"/>
                </a:solidFill>
                <a:effectLst/>
                <a:latin typeface="+mn-lt"/>
                <a:ea typeface="+mn-ea"/>
                <a:cs typeface="+mn-cs"/>
              </a:rPr>
              <a:t>remuneration</a:t>
            </a:r>
            <a:r>
              <a:rPr lang="sv-SE" sz="1200" b="1" i="0" u="none" strike="noStrike" kern="1200">
                <a:solidFill>
                  <a:schemeClr val="tx1"/>
                </a:solidFill>
                <a:effectLst/>
                <a:latin typeface="+mn-lt"/>
                <a:ea typeface="+mn-ea"/>
                <a:cs typeface="+mn-cs"/>
              </a:rPr>
              <a:t> and </a:t>
            </a:r>
            <a:r>
              <a:rPr lang="sv-SE" sz="1200" b="1" i="0" u="none" strike="noStrike" kern="1200" err="1">
                <a:solidFill>
                  <a:schemeClr val="tx1"/>
                </a:solidFill>
                <a:effectLst/>
                <a:latin typeface="+mn-lt"/>
                <a:ea typeface="+mn-ea"/>
                <a:cs typeface="+mn-cs"/>
              </a:rPr>
              <a:t>assignments</a:t>
            </a:r>
            <a:r>
              <a:rPr lang="sv-SE" sz="1200" b="1" i="0" u="none" strike="noStrike" kern="1200">
                <a:solidFill>
                  <a:schemeClr val="tx1"/>
                </a:solidFill>
                <a:effectLst/>
                <a:latin typeface="+mn-lt"/>
                <a:ea typeface="+mn-ea"/>
                <a:cs typeface="+mn-cs"/>
              </a:rPr>
              <a:t> </a:t>
            </a:r>
            <a:r>
              <a:rPr lang="en-GB" altLang="sv-SE" noProof="0">
                <a:ea typeface="ＭＳ Ｐゴシック" charset="-128"/>
              </a:rPr>
              <a:t>– can be different things, for instance conferences, teaching at other universities, research done for other organizations an companies etc.</a:t>
            </a:r>
          </a:p>
          <a:p>
            <a:endParaRPr lang="sv-SE"/>
          </a:p>
        </p:txBody>
      </p:sp>
      <p:sp>
        <p:nvSpPr>
          <p:cNvPr id="4" name="Platshållare för bildnummer 3"/>
          <p:cNvSpPr>
            <a:spLocks noGrp="1"/>
          </p:cNvSpPr>
          <p:nvPr>
            <p:ph type="sldNum" sz="quarter" idx="5"/>
          </p:nvPr>
        </p:nvSpPr>
        <p:spPr/>
        <p:txBody>
          <a:bodyPr/>
          <a:lstStyle/>
          <a:p>
            <a:fld id="{02A35BF2-85D5-404D-8153-DE011A72B397}" type="slidenum">
              <a:rPr lang="sv-SE" smtClean="0"/>
              <a:t>16</a:t>
            </a:fld>
            <a:endParaRPr lang="sv-SE"/>
          </a:p>
        </p:txBody>
      </p:sp>
    </p:spTree>
    <p:extLst>
      <p:ext uri="{BB962C8B-B14F-4D97-AF65-F5344CB8AC3E}">
        <p14:creationId xmlns:p14="http://schemas.microsoft.com/office/powerpoint/2010/main" val="4186214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eaLnBrk="1" hangingPunct="1">
              <a:spcBef>
                <a:spcPct val="0"/>
              </a:spcBef>
              <a:spcAft>
                <a:spcPts val="600"/>
              </a:spcAft>
            </a:pPr>
            <a:r>
              <a:rPr lang="en-GB" altLang="sv-SE" noProof="0">
                <a:latin typeface="Arial" charset="0"/>
                <a:ea typeface="ＭＳ Ｐゴシック" charset="-128"/>
              </a:rPr>
              <a:t>The number of students is including the paying and exchange students, but not commissioned education.</a:t>
            </a:r>
          </a:p>
          <a:p>
            <a:pPr eaLnBrk="1" hangingPunct="1">
              <a:spcBef>
                <a:spcPct val="0"/>
              </a:spcBef>
              <a:spcAft>
                <a:spcPts val="600"/>
              </a:spcAft>
            </a:pPr>
            <a:endParaRPr lang="en-GB" altLang="sv-SE" noProof="0">
              <a:ea typeface="ＭＳ Ｐゴシック" charset="-128"/>
            </a:endParaRPr>
          </a:p>
          <a:p>
            <a:pPr eaLnBrk="1" hangingPunct="1">
              <a:spcBef>
                <a:spcPct val="0"/>
              </a:spcBef>
              <a:spcAft>
                <a:spcPts val="600"/>
              </a:spcAft>
            </a:pPr>
            <a:r>
              <a:rPr lang="en-GB" altLang="sv-SE" b="1" noProof="0">
                <a:ea typeface="ＭＳ Ｐゴシック" charset="-128"/>
              </a:rPr>
              <a:t>Pre-university course</a:t>
            </a:r>
            <a:r>
              <a:rPr lang="en-GB" altLang="sv-SE" noProof="0">
                <a:ea typeface="ＭＳ Ｐゴシック" charset="-128"/>
              </a:rPr>
              <a:t>: 1 year</a:t>
            </a:r>
          </a:p>
          <a:p>
            <a:pPr eaLnBrk="1" hangingPunct="1">
              <a:spcBef>
                <a:spcPct val="0"/>
              </a:spcBef>
            </a:pPr>
            <a:r>
              <a:rPr lang="en-GB" altLang="sv-SE" b="1" noProof="0">
                <a:ea typeface="ＭＳ Ｐゴシック" charset="-128"/>
              </a:rPr>
              <a:t>Bachelor’s program</a:t>
            </a:r>
            <a:r>
              <a:rPr lang="en-GB" altLang="sv-SE" noProof="0">
                <a:ea typeface="ＭＳ Ｐゴシック" charset="-128"/>
              </a:rPr>
              <a:t>: 3 years</a:t>
            </a:r>
          </a:p>
          <a:p>
            <a:pPr eaLnBrk="1" hangingPunct="1">
              <a:spcBef>
                <a:spcPct val="0"/>
              </a:spcBef>
            </a:pPr>
            <a:r>
              <a:rPr lang="en-GB" altLang="sv-SE" b="1" noProof="0">
                <a:ea typeface="ＭＳ Ｐゴシック" charset="-128"/>
              </a:rPr>
              <a:t>Master’s program</a:t>
            </a:r>
            <a:r>
              <a:rPr lang="en-GB" altLang="sv-SE" noProof="0">
                <a:ea typeface="ＭＳ Ｐゴシック" charset="-128"/>
              </a:rPr>
              <a:t>: 1 or 2 years</a:t>
            </a:r>
          </a:p>
          <a:p>
            <a:pPr eaLnBrk="1" hangingPunct="1">
              <a:spcBef>
                <a:spcPct val="0"/>
              </a:spcBef>
            </a:pPr>
            <a:r>
              <a:rPr lang="en-GB" altLang="sv-SE" b="1" noProof="0">
                <a:ea typeface="ＭＳ Ｐゴシック" charset="-128"/>
              </a:rPr>
              <a:t>Hospital physics program</a:t>
            </a:r>
            <a:r>
              <a:rPr lang="en-GB" altLang="sv-SE" noProof="0">
                <a:ea typeface="ＭＳ Ｐゴシック" charset="-128"/>
              </a:rPr>
              <a:t>: 5 years</a:t>
            </a:r>
          </a:p>
          <a:p>
            <a:pPr eaLnBrk="1" hangingPunct="1">
              <a:spcBef>
                <a:spcPct val="0"/>
              </a:spcBef>
            </a:pPr>
            <a:r>
              <a:rPr lang="en-GB" altLang="sv-SE" b="1" noProof="0">
                <a:ea typeface="ＭＳ Ｐゴシック" charset="-128"/>
              </a:rPr>
              <a:t>Postgraduate studies</a:t>
            </a:r>
            <a:r>
              <a:rPr lang="en-GB" altLang="sv-SE" noProof="0">
                <a:ea typeface="ＭＳ Ｐゴシック" charset="-128"/>
              </a:rPr>
              <a:t>: 4 years</a:t>
            </a:r>
          </a:p>
          <a:p>
            <a:endParaRPr lang="sv-SE" altLang="sv-SE">
              <a:ea typeface="ＭＳ Ｐゴシック" charset="-128"/>
            </a:endParaRPr>
          </a:p>
        </p:txBody>
      </p:sp>
      <p:sp>
        <p:nvSpPr>
          <p:cNvPr id="4" name="Platshållare för bildnummer 3"/>
          <p:cNvSpPr>
            <a:spLocks noGrp="1"/>
          </p:cNvSpPr>
          <p:nvPr>
            <p:ph type="sldNum" sz="quarter" idx="5"/>
          </p:nvPr>
        </p:nvSpPr>
        <p:spPr/>
        <p:txBody>
          <a:bodyPr/>
          <a:lstStyle/>
          <a:p>
            <a:fld id="{02A35BF2-85D5-404D-8153-DE011A72B397}" type="slidenum">
              <a:rPr lang="sv-SE" smtClean="0"/>
              <a:t>17</a:t>
            </a:fld>
            <a:endParaRPr lang="sv-SE"/>
          </a:p>
        </p:txBody>
      </p:sp>
    </p:spTree>
    <p:extLst>
      <p:ext uri="{BB962C8B-B14F-4D97-AF65-F5344CB8AC3E}">
        <p14:creationId xmlns:p14="http://schemas.microsoft.com/office/powerpoint/2010/main" val="13811620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noProof="0"/>
              <a:t>Technically it’s one Bachelor’s programme, with 12 specialisations.</a:t>
            </a:r>
          </a:p>
          <a:p>
            <a:endParaRPr lang="sv-SE" altLang="sv-SE">
              <a:ea typeface="ＭＳ Ｐゴシック" charset="-128"/>
            </a:endParaRPr>
          </a:p>
        </p:txBody>
      </p:sp>
      <p:sp>
        <p:nvSpPr>
          <p:cNvPr id="4" name="Platshållare för bildnummer 3"/>
          <p:cNvSpPr>
            <a:spLocks noGrp="1"/>
          </p:cNvSpPr>
          <p:nvPr>
            <p:ph type="sldNum" sz="quarter" idx="5"/>
          </p:nvPr>
        </p:nvSpPr>
        <p:spPr/>
        <p:txBody>
          <a:bodyPr/>
          <a:lstStyle/>
          <a:p>
            <a:fld id="{02A35BF2-85D5-404D-8153-DE011A72B397}" type="slidenum">
              <a:rPr lang="sv-SE" smtClean="0"/>
              <a:t>18</a:t>
            </a:fld>
            <a:endParaRPr lang="sv-SE"/>
          </a:p>
        </p:txBody>
      </p:sp>
    </p:spTree>
    <p:extLst>
      <p:ext uri="{BB962C8B-B14F-4D97-AF65-F5344CB8AC3E}">
        <p14:creationId xmlns:p14="http://schemas.microsoft.com/office/powerpoint/2010/main" val="37167780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altLang="sv-SE">
              <a:ea typeface="ＭＳ Ｐゴシック" charset="-128"/>
            </a:endParaRPr>
          </a:p>
        </p:txBody>
      </p:sp>
      <p:sp>
        <p:nvSpPr>
          <p:cNvPr id="4" name="Platshållare för bildnummer 3"/>
          <p:cNvSpPr>
            <a:spLocks noGrp="1"/>
          </p:cNvSpPr>
          <p:nvPr>
            <p:ph type="sldNum" sz="quarter" idx="5"/>
          </p:nvPr>
        </p:nvSpPr>
        <p:spPr/>
        <p:txBody>
          <a:bodyPr/>
          <a:lstStyle/>
          <a:p>
            <a:fld id="{02A35BF2-85D5-404D-8153-DE011A72B397}" type="slidenum">
              <a:rPr lang="sv-SE" smtClean="0"/>
              <a:t>19</a:t>
            </a:fld>
            <a:endParaRPr lang="sv-SE"/>
          </a:p>
        </p:txBody>
      </p:sp>
    </p:spTree>
    <p:extLst>
      <p:ext uri="{BB962C8B-B14F-4D97-AF65-F5344CB8AC3E}">
        <p14:creationId xmlns:p14="http://schemas.microsoft.com/office/powerpoint/2010/main" val="25073116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indent="0" defTabSz="457176" eaLnBrk="1" fontAlgn="auto" latinLnBrk="0" hangingPunct="1">
              <a:lnSpc>
                <a:spcPct val="117999"/>
              </a:lnSpc>
              <a:spcBef>
                <a:spcPts val="0"/>
              </a:spcBef>
              <a:spcAft>
                <a:spcPts val="0"/>
              </a:spcAft>
              <a:buClrTx/>
              <a:buSzTx/>
              <a:buFontTx/>
              <a:buNone/>
              <a:tabLst/>
              <a:defRPr/>
            </a:pPr>
            <a:r>
              <a:rPr lang="en-GB" altLang="sv-SE" noProof="0">
                <a:latin typeface="Arial" charset="0"/>
                <a:ea typeface="ＭＳ Ｐゴシック" charset="-128"/>
              </a:rPr>
              <a:t>The figures are based on the 2023 financial year.</a:t>
            </a:r>
            <a:endParaRPr lang="en-GB" altLang="sv-SE" noProof="0">
              <a:ea typeface="ＭＳ Ｐゴシック" charset="-128"/>
            </a:endParaRPr>
          </a:p>
          <a:p>
            <a:pPr marL="0" marR="0" indent="0" defTabSz="457176" eaLnBrk="1" fontAlgn="auto" latinLnBrk="0" hangingPunct="1">
              <a:lnSpc>
                <a:spcPct val="117999"/>
              </a:lnSpc>
              <a:spcBef>
                <a:spcPts val="0"/>
              </a:spcBef>
              <a:spcAft>
                <a:spcPts val="0"/>
              </a:spcAft>
              <a:buClrTx/>
              <a:buSzTx/>
              <a:buFontTx/>
              <a:buNone/>
              <a:tabLst/>
              <a:defRPr/>
            </a:pPr>
            <a:endParaRPr lang="en-GB" altLang="sv-SE" b="1" noProof="0">
              <a:latin typeface="Arial" charset="0"/>
              <a:ea typeface="ＭＳ Ｐゴシック" charset="-128"/>
            </a:endParaRPr>
          </a:p>
          <a:p>
            <a:pPr marL="0" marR="0" indent="0" defTabSz="457176" eaLnBrk="1" fontAlgn="auto" latinLnBrk="0" hangingPunct="1">
              <a:lnSpc>
                <a:spcPct val="117999"/>
              </a:lnSpc>
              <a:spcBef>
                <a:spcPts val="0"/>
              </a:spcBef>
              <a:spcAft>
                <a:spcPts val="0"/>
              </a:spcAft>
              <a:buClrTx/>
              <a:buSzTx/>
              <a:buFontTx/>
              <a:buNone/>
              <a:tabLst/>
              <a:defRPr/>
            </a:pPr>
            <a:r>
              <a:rPr lang="en-GB" altLang="sv-SE" b="1" noProof="0">
                <a:latin typeface="Arial" charset="0"/>
                <a:ea typeface="ＭＳ Ｐゴシック" charset="-128"/>
              </a:rPr>
              <a:t>PhD</a:t>
            </a:r>
            <a:r>
              <a:rPr lang="en-GB" altLang="sv-SE" b="1" baseline="0" noProof="0">
                <a:latin typeface="Arial" charset="0"/>
                <a:ea typeface="ＭＳ Ｐゴシック" charset="-128"/>
              </a:rPr>
              <a:t> </a:t>
            </a:r>
            <a:r>
              <a:rPr lang="en-GB" altLang="sv-SE" b="1" noProof="0">
                <a:latin typeface="Arial" charset="0"/>
                <a:ea typeface="ＭＳ Ｐゴシック" charset="-128"/>
              </a:rPr>
              <a:t>students </a:t>
            </a:r>
            <a:r>
              <a:rPr lang="en-GB" altLang="sv-SE" noProof="0">
                <a:latin typeface="Arial" charset="0"/>
                <a:ea typeface="ＭＳ Ｐゴシック" charset="-128"/>
              </a:rPr>
              <a:t>are counted as employees, depending on their financing. They are students in all aspects except the financial one, which is important to point out since they bring up the staff number without being ”staff” per se.</a:t>
            </a:r>
            <a:endParaRPr lang="en-GB" noProof="0"/>
          </a:p>
          <a:p>
            <a:endParaRPr lang="sv-SE" altLang="sv-SE">
              <a:ea typeface="ＭＳ Ｐゴシック" charset="-128"/>
            </a:endParaRPr>
          </a:p>
        </p:txBody>
      </p:sp>
      <p:sp>
        <p:nvSpPr>
          <p:cNvPr id="4" name="Platshållare för bildnummer 3"/>
          <p:cNvSpPr>
            <a:spLocks noGrp="1"/>
          </p:cNvSpPr>
          <p:nvPr>
            <p:ph type="sldNum" sz="quarter" idx="5"/>
          </p:nvPr>
        </p:nvSpPr>
        <p:spPr/>
        <p:txBody>
          <a:bodyPr/>
          <a:lstStyle/>
          <a:p>
            <a:fld id="{02A35BF2-85D5-404D-8153-DE011A72B397}" type="slidenum">
              <a:rPr lang="sv-SE" smtClean="0"/>
              <a:t>2</a:t>
            </a:fld>
            <a:endParaRPr lang="sv-SE"/>
          </a:p>
        </p:txBody>
      </p:sp>
    </p:spTree>
    <p:extLst>
      <p:ext uri="{BB962C8B-B14F-4D97-AF65-F5344CB8AC3E}">
        <p14:creationId xmlns:p14="http://schemas.microsoft.com/office/powerpoint/2010/main" val="21167210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err="1"/>
              <a:t>There</a:t>
            </a:r>
            <a:r>
              <a:rPr lang="sv-SE"/>
              <a:t> </a:t>
            </a:r>
            <a:r>
              <a:rPr lang="sv-SE" err="1"/>
              <a:t>are</a:t>
            </a:r>
            <a:r>
              <a:rPr lang="sv-SE"/>
              <a:t> </a:t>
            </a:r>
            <a:r>
              <a:rPr lang="sv-SE" err="1"/>
              <a:t>specialisations</a:t>
            </a:r>
            <a:r>
              <a:rPr lang="sv-SE"/>
              <a:t> </a:t>
            </a:r>
            <a:r>
              <a:rPr lang="sv-SE" err="1"/>
              <a:t>within</a:t>
            </a:r>
            <a:r>
              <a:rPr lang="sv-SE" baseline="0"/>
              <a:t> the programmes.</a:t>
            </a:r>
            <a:endParaRPr lang="sv-SE" baseline="0">
              <a:ea typeface="ＭＳ Ｐゴシック"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sv-SE" baseline="0">
              <a:ea typeface="ＭＳ Ｐゴシック"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sv-SE" b="0" baseline="0" err="1">
                <a:ea typeface="ＭＳ Ｐゴシック" charset="-128"/>
              </a:rPr>
              <a:t>Master’s</a:t>
            </a:r>
            <a:r>
              <a:rPr lang="sv-SE" b="0" baseline="0">
                <a:ea typeface="ＭＳ Ｐゴシック" charset="-128"/>
              </a:rPr>
              <a:t> programmes </a:t>
            </a:r>
            <a:r>
              <a:rPr lang="sv-SE" baseline="0">
                <a:ea typeface="ＭＳ Ｐゴシック" charset="-128"/>
              </a:rPr>
              <a:t>= 2 </a:t>
            </a:r>
            <a:r>
              <a:rPr lang="sv-SE" baseline="0" err="1">
                <a:ea typeface="ＭＳ Ｐゴシック" charset="-128"/>
              </a:rPr>
              <a:t>years</a:t>
            </a:r>
            <a:r>
              <a:rPr lang="sv-SE" baseline="0">
                <a:ea typeface="ＭＳ Ｐゴシック" charset="-128"/>
              </a:rPr>
              <a:t> (</a:t>
            </a:r>
            <a:r>
              <a:rPr lang="sv-SE" baseline="0" err="1">
                <a:ea typeface="ＭＳ Ｐゴシック" charset="-128"/>
              </a:rPr>
              <a:t>with</a:t>
            </a:r>
            <a:r>
              <a:rPr lang="sv-SE" baseline="0">
                <a:ea typeface="ＭＳ Ｐゴシック" charset="-128"/>
              </a:rPr>
              <a:t> </a:t>
            </a:r>
            <a:r>
              <a:rPr lang="sv-SE" baseline="0" err="1">
                <a:ea typeface="ＭＳ Ｐゴシック" charset="-128"/>
              </a:rPr>
              <a:t>one</a:t>
            </a:r>
            <a:r>
              <a:rPr lang="sv-SE" baseline="0">
                <a:ea typeface="ＭＳ Ｐゴシック" charset="-128"/>
              </a:rPr>
              <a:t> </a:t>
            </a:r>
            <a:r>
              <a:rPr lang="sv-SE" baseline="0" err="1">
                <a:ea typeface="ＭＳ Ｐゴシック" charset="-128"/>
              </a:rPr>
              <a:t>exception</a:t>
            </a:r>
            <a:r>
              <a:rPr lang="sv-SE" baseline="0">
                <a:ea typeface="ＭＳ Ｐゴシック" charset="-128"/>
              </a:rPr>
              <a:t>: </a:t>
            </a:r>
            <a:r>
              <a:rPr lang="en-GB" sz="1200">
                <a:latin typeface="Arial" panose="020B0604020202020204" pitchFamily="34" charset="0"/>
                <a:cs typeface="Arial" panose="020B0604020202020204" pitchFamily="34" charset="0"/>
              </a:rPr>
              <a:t>Environment and Health Science (1 year only))</a:t>
            </a:r>
          </a:p>
          <a:p>
            <a:pPr marL="0" marR="0" lvl="0" indent="0" algn="l" defTabSz="914400" rtl="0" eaLnBrk="1" fontAlgn="auto" latinLnBrk="0" hangingPunct="1">
              <a:lnSpc>
                <a:spcPct val="100000"/>
              </a:lnSpc>
              <a:spcBef>
                <a:spcPts val="0"/>
              </a:spcBef>
              <a:spcAft>
                <a:spcPts val="0"/>
              </a:spcAft>
              <a:buClrTx/>
              <a:buSzTx/>
              <a:buFontTx/>
              <a:buNone/>
              <a:tabLst/>
              <a:defRPr/>
            </a:pPr>
            <a:endParaRPr lang="sv-SE"/>
          </a:p>
        </p:txBody>
      </p:sp>
      <p:sp>
        <p:nvSpPr>
          <p:cNvPr id="4" name="Platshållare för bildnummer 3"/>
          <p:cNvSpPr>
            <a:spLocks noGrp="1"/>
          </p:cNvSpPr>
          <p:nvPr>
            <p:ph type="sldNum" sz="quarter" idx="5"/>
          </p:nvPr>
        </p:nvSpPr>
        <p:spPr/>
        <p:txBody>
          <a:bodyPr/>
          <a:lstStyle/>
          <a:p>
            <a:fld id="{02A35BF2-85D5-404D-8153-DE011A72B397}" type="slidenum">
              <a:rPr lang="sv-SE" smtClean="0"/>
              <a:t>20</a:t>
            </a:fld>
            <a:endParaRPr lang="sv-SE"/>
          </a:p>
        </p:txBody>
      </p:sp>
    </p:spTree>
    <p:extLst>
      <p:ext uri="{BB962C8B-B14F-4D97-AF65-F5344CB8AC3E}">
        <p14:creationId xmlns:p14="http://schemas.microsoft.com/office/powerpoint/2010/main" val="3878481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err="1"/>
              <a:t>There</a:t>
            </a:r>
            <a:r>
              <a:rPr lang="sv-SE"/>
              <a:t> </a:t>
            </a:r>
            <a:r>
              <a:rPr lang="sv-SE" err="1"/>
              <a:t>are</a:t>
            </a:r>
            <a:r>
              <a:rPr lang="sv-SE"/>
              <a:t> </a:t>
            </a:r>
            <a:r>
              <a:rPr lang="sv-SE" err="1"/>
              <a:t>specialisations</a:t>
            </a:r>
            <a:r>
              <a:rPr lang="sv-SE"/>
              <a:t> </a:t>
            </a:r>
            <a:r>
              <a:rPr lang="sv-SE" err="1"/>
              <a:t>within</a:t>
            </a:r>
            <a:r>
              <a:rPr lang="sv-SE" baseline="0"/>
              <a:t> the programmes.</a:t>
            </a:r>
            <a:endParaRPr lang="sv-SE" baseline="0">
              <a:ea typeface="ＭＳ Ｐゴシック"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sv-SE" baseline="0">
              <a:ea typeface="ＭＳ Ｐゴシック"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sv-SE" b="0" baseline="0" err="1">
                <a:ea typeface="ＭＳ Ｐゴシック" charset="-128"/>
              </a:rPr>
              <a:t>Master’s</a:t>
            </a:r>
            <a:r>
              <a:rPr lang="sv-SE" b="0" baseline="0">
                <a:ea typeface="ＭＳ Ｐゴシック" charset="-128"/>
              </a:rPr>
              <a:t> programmes </a:t>
            </a:r>
            <a:r>
              <a:rPr lang="sv-SE" baseline="0">
                <a:ea typeface="ＭＳ Ｐゴシック" charset="-128"/>
              </a:rPr>
              <a:t>= 2 </a:t>
            </a:r>
            <a:r>
              <a:rPr lang="sv-SE" baseline="0" err="1">
                <a:ea typeface="ＭＳ Ｐゴシック" charset="-128"/>
              </a:rPr>
              <a:t>years</a:t>
            </a:r>
            <a:r>
              <a:rPr lang="sv-SE" baseline="0">
                <a:ea typeface="ＭＳ Ｐゴシック" charset="-128"/>
              </a:rPr>
              <a:t> (</a:t>
            </a:r>
            <a:r>
              <a:rPr lang="sv-SE" baseline="0" err="1">
                <a:ea typeface="ＭＳ Ｐゴシック" charset="-128"/>
              </a:rPr>
              <a:t>with</a:t>
            </a:r>
            <a:r>
              <a:rPr lang="sv-SE" baseline="0">
                <a:ea typeface="ＭＳ Ｐゴシック" charset="-128"/>
              </a:rPr>
              <a:t> </a:t>
            </a:r>
            <a:r>
              <a:rPr lang="sv-SE" baseline="0" err="1">
                <a:ea typeface="ＭＳ Ｐゴシック" charset="-128"/>
              </a:rPr>
              <a:t>one</a:t>
            </a:r>
            <a:r>
              <a:rPr lang="sv-SE" baseline="0">
                <a:ea typeface="ＭＳ Ｐゴシック" charset="-128"/>
              </a:rPr>
              <a:t> </a:t>
            </a:r>
            <a:r>
              <a:rPr lang="sv-SE" baseline="0" err="1">
                <a:ea typeface="ＭＳ Ｐゴシック" charset="-128"/>
              </a:rPr>
              <a:t>exception</a:t>
            </a:r>
            <a:r>
              <a:rPr lang="sv-SE" baseline="0">
                <a:ea typeface="ＭＳ Ｐゴシック" charset="-128"/>
              </a:rPr>
              <a:t>: </a:t>
            </a:r>
            <a:r>
              <a:rPr lang="en-GB" sz="1200">
                <a:latin typeface="Arial" panose="020B0604020202020204" pitchFamily="34" charset="0"/>
                <a:cs typeface="Arial" panose="020B0604020202020204" pitchFamily="34" charset="0"/>
              </a:rPr>
              <a:t>Environment and Health Science (1 year only))</a:t>
            </a:r>
          </a:p>
          <a:p>
            <a:pPr marL="0" marR="0" lvl="0" indent="0" algn="l" defTabSz="914400" rtl="0" eaLnBrk="1" fontAlgn="auto" latinLnBrk="0" hangingPunct="1">
              <a:lnSpc>
                <a:spcPct val="100000"/>
              </a:lnSpc>
              <a:spcBef>
                <a:spcPts val="0"/>
              </a:spcBef>
              <a:spcAft>
                <a:spcPts val="0"/>
              </a:spcAft>
              <a:buClrTx/>
              <a:buSzTx/>
              <a:buFontTx/>
              <a:buNone/>
              <a:tabLst/>
              <a:defRPr/>
            </a:pPr>
            <a:endParaRPr lang="sv-SE"/>
          </a:p>
        </p:txBody>
      </p:sp>
      <p:sp>
        <p:nvSpPr>
          <p:cNvPr id="4" name="Platshållare för bildnummer 3"/>
          <p:cNvSpPr>
            <a:spLocks noGrp="1"/>
          </p:cNvSpPr>
          <p:nvPr>
            <p:ph type="sldNum" sz="quarter" idx="5"/>
          </p:nvPr>
        </p:nvSpPr>
        <p:spPr/>
        <p:txBody>
          <a:bodyPr/>
          <a:lstStyle/>
          <a:p>
            <a:fld id="{02A35BF2-85D5-404D-8153-DE011A72B397}" type="slidenum">
              <a:rPr lang="sv-SE" smtClean="0"/>
              <a:t>21</a:t>
            </a:fld>
            <a:endParaRPr lang="sv-SE"/>
          </a:p>
        </p:txBody>
      </p:sp>
    </p:spTree>
    <p:extLst>
      <p:ext uri="{BB962C8B-B14F-4D97-AF65-F5344CB8AC3E}">
        <p14:creationId xmlns:p14="http://schemas.microsoft.com/office/powerpoint/2010/main" val="28611548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err="1"/>
              <a:t>There</a:t>
            </a:r>
            <a:r>
              <a:rPr lang="sv-SE"/>
              <a:t> </a:t>
            </a:r>
            <a:r>
              <a:rPr lang="sv-SE" err="1"/>
              <a:t>are</a:t>
            </a:r>
            <a:r>
              <a:rPr lang="sv-SE"/>
              <a:t> </a:t>
            </a:r>
            <a:r>
              <a:rPr lang="sv-SE" err="1"/>
              <a:t>specialisations</a:t>
            </a:r>
            <a:r>
              <a:rPr lang="sv-SE"/>
              <a:t> </a:t>
            </a:r>
            <a:r>
              <a:rPr lang="sv-SE" err="1"/>
              <a:t>within</a:t>
            </a:r>
            <a:r>
              <a:rPr lang="sv-SE" baseline="0"/>
              <a:t> the programmes.</a:t>
            </a:r>
            <a:endParaRPr lang="sv-SE" baseline="0">
              <a:ea typeface="ＭＳ Ｐゴシック"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sv-SE" baseline="0">
              <a:ea typeface="ＭＳ Ｐゴシック"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sv-SE" b="0" baseline="0" err="1">
                <a:ea typeface="ＭＳ Ｐゴシック" charset="-128"/>
              </a:rPr>
              <a:t>Master’s</a:t>
            </a:r>
            <a:r>
              <a:rPr lang="sv-SE" b="0" baseline="0">
                <a:ea typeface="ＭＳ Ｐゴシック" charset="-128"/>
              </a:rPr>
              <a:t> programmes </a:t>
            </a:r>
            <a:r>
              <a:rPr lang="sv-SE" baseline="0">
                <a:ea typeface="ＭＳ Ｐゴシック" charset="-128"/>
              </a:rPr>
              <a:t>= 2 </a:t>
            </a:r>
            <a:r>
              <a:rPr lang="sv-SE" baseline="0" err="1">
                <a:ea typeface="ＭＳ Ｐゴシック" charset="-128"/>
              </a:rPr>
              <a:t>years</a:t>
            </a:r>
            <a:r>
              <a:rPr lang="sv-SE" baseline="0">
                <a:ea typeface="ＭＳ Ｐゴシック" charset="-128"/>
              </a:rPr>
              <a:t> (</a:t>
            </a:r>
            <a:r>
              <a:rPr lang="sv-SE" baseline="0" err="1">
                <a:ea typeface="ＭＳ Ｐゴシック" charset="-128"/>
              </a:rPr>
              <a:t>with</a:t>
            </a:r>
            <a:r>
              <a:rPr lang="sv-SE" baseline="0">
                <a:ea typeface="ＭＳ Ｐゴシック" charset="-128"/>
              </a:rPr>
              <a:t> </a:t>
            </a:r>
            <a:r>
              <a:rPr lang="sv-SE" baseline="0" err="1">
                <a:ea typeface="ＭＳ Ｐゴシック" charset="-128"/>
              </a:rPr>
              <a:t>one</a:t>
            </a:r>
            <a:r>
              <a:rPr lang="sv-SE" baseline="0">
                <a:ea typeface="ＭＳ Ｐゴシック" charset="-128"/>
              </a:rPr>
              <a:t> </a:t>
            </a:r>
            <a:r>
              <a:rPr lang="sv-SE" baseline="0" err="1">
                <a:ea typeface="ＭＳ Ｐゴシック" charset="-128"/>
              </a:rPr>
              <a:t>exception</a:t>
            </a:r>
            <a:r>
              <a:rPr lang="sv-SE" baseline="0">
                <a:ea typeface="ＭＳ Ｐゴシック" charset="-128"/>
              </a:rPr>
              <a:t>: </a:t>
            </a:r>
            <a:r>
              <a:rPr lang="en-GB" sz="1200">
                <a:latin typeface="Arial" panose="020B0604020202020204" pitchFamily="34" charset="0"/>
                <a:cs typeface="Arial" panose="020B0604020202020204" pitchFamily="34" charset="0"/>
              </a:rPr>
              <a:t>Environment and Health Science (1 year only))</a:t>
            </a:r>
          </a:p>
          <a:p>
            <a:pPr marL="0" marR="0" lvl="0" indent="0" algn="l" defTabSz="914400" rtl="0" eaLnBrk="1" fontAlgn="auto" latinLnBrk="0" hangingPunct="1">
              <a:lnSpc>
                <a:spcPct val="100000"/>
              </a:lnSpc>
              <a:spcBef>
                <a:spcPts val="0"/>
              </a:spcBef>
              <a:spcAft>
                <a:spcPts val="0"/>
              </a:spcAft>
              <a:buClrTx/>
              <a:buSzTx/>
              <a:buFontTx/>
              <a:buNone/>
              <a:tabLst/>
              <a:defRPr/>
            </a:pPr>
            <a:endParaRPr lang="sv-SE"/>
          </a:p>
        </p:txBody>
      </p:sp>
      <p:sp>
        <p:nvSpPr>
          <p:cNvPr id="4" name="Platshållare för bildnummer 3"/>
          <p:cNvSpPr>
            <a:spLocks noGrp="1"/>
          </p:cNvSpPr>
          <p:nvPr>
            <p:ph type="sldNum" sz="quarter" idx="5"/>
          </p:nvPr>
        </p:nvSpPr>
        <p:spPr/>
        <p:txBody>
          <a:bodyPr/>
          <a:lstStyle/>
          <a:p>
            <a:fld id="{02A35BF2-85D5-404D-8153-DE011A72B397}" type="slidenum">
              <a:rPr lang="sv-SE" smtClean="0"/>
              <a:t>22</a:t>
            </a:fld>
            <a:endParaRPr lang="sv-SE"/>
          </a:p>
        </p:txBody>
      </p:sp>
    </p:spTree>
    <p:extLst>
      <p:ext uri="{BB962C8B-B14F-4D97-AF65-F5344CB8AC3E}">
        <p14:creationId xmlns:p14="http://schemas.microsoft.com/office/powerpoint/2010/main" val="37505714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a:p>
        </p:txBody>
      </p:sp>
      <p:sp>
        <p:nvSpPr>
          <p:cNvPr id="4" name="Platshållare för bildnummer 3"/>
          <p:cNvSpPr>
            <a:spLocks noGrp="1"/>
          </p:cNvSpPr>
          <p:nvPr>
            <p:ph type="sldNum" sz="quarter" idx="5"/>
          </p:nvPr>
        </p:nvSpPr>
        <p:spPr/>
        <p:txBody>
          <a:bodyPr/>
          <a:lstStyle/>
          <a:p>
            <a:fld id="{02A35BF2-85D5-404D-8153-DE011A72B397}" type="slidenum">
              <a:rPr lang="sv-SE" smtClean="0"/>
              <a:t>23</a:t>
            </a:fld>
            <a:endParaRPr lang="sv-SE"/>
          </a:p>
        </p:txBody>
      </p:sp>
    </p:spTree>
    <p:extLst>
      <p:ext uri="{BB962C8B-B14F-4D97-AF65-F5344CB8AC3E}">
        <p14:creationId xmlns:p14="http://schemas.microsoft.com/office/powerpoint/2010/main" val="9003347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altLang="sv-SE">
              <a:ea typeface="ＭＳ Ｐゴシック" charset="-128"/>
            </a:endParaRPr>
          </a:p>
        </p:txBody>
      </p:sp>
      <p:sp>
        <p:nvSpPr>
          <p:cNvPr id="4" name="Platshållare för bildnummer 3"/>
          <p:cNvSpPr>
            <a:spLocks noGrp="1"/>
          </p:cNvSpPr>
          <p:nvPr>
            <p:ph type="sldNum" sz="quarter" idx="5"/>
          </p:nvPr>
        </p:nvSpPr>
        <p:spPr/>
        <p:txBody>
          <a:bodyPr/>
          <a:lstStyle/>
          <a:p>
            <a:fld id="{02A35BF2-85D5-404D-8153-DE011A72B397}" type="slidenum">
              <a:rPr lang="sv-SE" smtClean="0"/>
              <a:t>3</a:t>
            </a:fld>
            <a:endParaRPr lang="sv-SE"/>
          </a:p>
        </p:txBody>
      </p:sp>
    </p:spTree>
    <p:extLst>
      <p:ext uri="{BB962C8B-B14F-4D97-AF65-F5344CB8AC3E}">
        <p14:creationId xmlns:p14="http://schemas.microsoft.com/office/powerpoint/2010/main" val="4459888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altLang="sv-SE">
              <a:ea typeface="ＭＳ Ｐゴシック" charset="-128"/>
            </a:endParaRPr>
          </a:p>
        </p:txBody>
      </p:sp>
      <p:sp>
        <p:nvSpPr>
          <p:cNvPr id="4" name="Platshållare för bildnummer 3"/>
          <p:cNvSpPr>
            <a:spLocks noGrp="1"/>
          </p:cNvSpPr>
          <p:nvPr>
            <p:ph type="sldNum" sz="quarter" idx="5"/>
          </p:nvPr>
        </p:nvSpPr>
        <p:spPr/>
        <p:txBody>
          <a:bodyPr/>
          <a:lstStyle/>
          <a:p>
            <a:fld id="{02A35BF2-85D5-404D-8153-DE011A72B397}" type="slidenum">
              <a:rPr lang="sv-SE" smtClean="0"/>
              <a:t>4</a:t>
            </a:fld>
            <a:endParaRPr lang="sv-SE"/>
          </a:p>
        </p:txBody>
      </p:sp>
    </p:spTree>
    <p:extLst>
      <p:ext uri="{BB962C8B-B14F-4D97-AF65-F5344CB8AC3E}">
        <p14:creationId xmlns:p14="http://schemas.microsoft.com/office/powerpoint/2010/main" val="16764403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indent="0" defTabSz="457176" eaLnBrk="1" fontAlgn="auto" latinLnBrk="0" hangingPunct="1">
              <a:lnSpc>
                <a:spcPct val="117999"/>
              </a:lnSpc>
              <a:spcBef>
                <a:spcPts val="0"/>
              </a:spcBef>
              <a:spcAft>
                <a:spcPts val="0"/>
              </a:spcAft>
              <a:buClrTx/>
              <a:buSzTx/>
              <a:buFontTx/>
              <a:buNone/>
              <a:tabLst/>
              <a:defRPr/>
            </a:pPr>
            <a:r>
              <a:rPr lang="en-GB" altLang="sv-SE" noProof="0">
                <a:latin typeface="Arial" charset="0"/>
                <a:ea typeface="ＭＳ Ｐゴシック" charset="-128"/>
              </a:rPr>
              <a:t>The figures are based on the 2021 financial year. Source: Kuben</a:t>
            </a:r>
            <a:endParaRPr lang="en-GB" altLang="sv-SE" noProof="0">
              <a:ea typeface="ＭＳ Ｐゴシック" charset="-128"/>
            </a:endParaRPr>
          </a:p>
          <a:p>
            <a:pPr eaLnBrk="1" hangingPunct="1">
              <a:spcBef>
                <a:spcPct val="0"/>
              </a:spcBef>
            </a:pPr>
            <a:endParaRPr lang="en-GB" altLang="sv-SE" noProof="0">
              <a:ea typeface="ＭＳ Ｐゴシック" charset="-128"/>
            </a:endParaRPr>
          </a:p>
          <a:p>
            <a:pPr eaLnBrk="1" hangingPunct="1">
              <a:spcBef>
                <a:spcPct val="0"/>
              </a:spcBef>
            </a:pPr>
            <a:r>
              <a:rPr lang="en-GB" altLang="sv-SE" b="1" noProof="0">
                <a:ea typeface="ＭＳ Ｐゴシック" charset="-128"/>
              </a:rPr>
              <a:t>Central government allocation</a:t>
            </a:r>
            <a:r>
              <a:rPr lang="en-GB" altLang="sv-SE" noProof="0">
                <a:ea typeface="ＭＳ Ｐゴシック" charset="-128"/>
              </a:rPr>
              <a:t> – funding from the state. </a:t>
            </a:r>
          </a:p>
          <a:p>
            <a:pPr eaLnBrk="1" hangingPunct="1">
              <a:spcBef>
                <a:spcPct val="0"/>
              </a:spcBef>
            </a:pPr>
            <a:r>
              <a:rPr lang="en-GB" altLang="sv-SE" b="1" noProof="0">
                <a:ea typeface="ＭＳ Ｐゴシック" charset="-128"/>
              </a:rPr>
              <a:t>Government grant providers </a:t>
            </a:r>
            <a:r>
              <a:rPr lang="en-GB" altLang="sv-SE" noProof="0">
                <a:ea typeface="ＭＳ Ｐゴシック" charset="-128"/>
              </a:rPr>
              <a:t>– granted in competition, i.e. </a:t>
            </a:r>
            <a:r>
              <a:rPr lang="en-GB" altLang="sv-SE" noProof="0" err="1">
                <a:ea typeface="ＭＳ Ｐゴシック" charset="-128"/>
              </a:rPr>
              <a:t>Vinnova</a:t>
            </a:r>
            <a:r>
              <a:rPr lang="en-GB" altLang="sv-SE" noProof="0">
                <a:ea typeface="ＭＳ Ｐゴシック" charset="-128"/>
              </a:rPr>
              <a:t>, </a:t>
            </a:r>
            <a:r>
              <a:rPr lang="en-GB" altLang="sv-SE" noProof="0" err="1">
                <a:ea typeface="ＭＳ Ｐゴシック" charset="-128"/>
              </a:rPr>
              <a:t>Vetenskapsrådet</a:t>
            </a:r>
            <a:r>
              <a:rPr lang="en-GB" altLang="sv-SE" noProof="0">
                <a:ea typeface="ＭＳ Ｐゴシック" charset="-128"/>
              </a:rPr>
              <a:t>, </a:t>
            </a:r>
            <a:r>
              <a:rPr lang="en-GB" altLang="sv-SE" noProof="0" err="1">
                <a:ea typeface="ＭＳ Ｐゴシック" charset="-128"/>
              </a:rPr>
              <a:t>Formas</a:t>
            </a:r>
            <a:r>
              <a:rPr lang="en-GB" altLang="sv-SE" noProof="0">
                <a:ea typeface="ＭＳ Ｐゴシック" charset="-128"/>
              </a:rPr>
              <a:t>, etc.</a:t>
            </a:r>
          </a:p>
          <a:p>
            <a:pPr eaLnBrk="1" hangingPunct="1">
              <a:spcBef>
                <a:spcPct val="0"/>
              </a:spcBef>
            </a:pPr>
            <a:r>
              <a:rPr lang="en-GB" altLang="sv-SE" b="1" noProof="0">
                <a:ea typeface="ＭＳ Ｐゴシック" charset="-128"/>
              </a:rPr>
              <a:t>Other Swedish grant providers </a:t>
            </a:r>
            <a:r>
              <a:rPr lang="en-GB" altLang="sv-SE" noProof="0">
                <a:ea typeface="ＭＳ Ｐゴシック" charset="-128"/>
              </a:rPr>
              <a:t>– non governmental, i.e. Knut </a:t>
            </a:r>
            <a:r>
              <a:rPr lang="en-GB" altLang="sv-SE" noProof="0" err="1">
                <a:ea typeface="ＭＳ Ｐゴシック" charset="-128"/>
              </a:rPr>
              <a:t>och</a:t>
            </a:r>
            <a:r>
              <a:rPr lang="en-GB" altLang="sv-SE" noProof="0">
                <a:ea typeface="ＭＳ Ｐゴシック" charset="-128"/>
              </a:rPr>
              <a:t> Alice Wallenberg, </a:t>
            </a:r>
            <a:r>
              <a:rPr lang="en-GB" altLang="sv-SE" noProof="0" err="1">
                <a:ea typeface="ＭＳ Ｐゴシック" charset="-128"/>
              </a:rPr>
              <a:t>Stiftelsen</a:t>
            </a:r>
            <a:r>
              <a:rPr lang="en-GB" altLang="sv-SE" noProof="0">
                <a:ea typeface="ＭＳ Ｐゴシック" charset="-128"/>
              </a:rPr>
              <a:t> för </a:t>
            </a:r>
            <a:r>
              <a:rPr lang="en-GB" altLang="sv-SE" noProof="0" err="1">
                <a:ea typeface="ＭＳ Ｐゴシック" charset="-128"/>
              </a:rPr>
              <a:t>strategisk</a:t>
            </a:r>
            <a:r>
              <a:rPr lang="en-GB" altLang="sv-SE" noProof="0">
                <a:ea typeface="ＭＳ Ｐゴシック" charset="-128"/>
              </a:rPr>
              <a:t> </a:t>
            </a:r>
            <a:r>
              <a:rPr lang="en-GB" altLang="sv-SE" noProof="0" err="1">
                <a:ea typeface="ＭＳ Ｐゴシック" charset="-128"/>
              </a:rPr>
              <a:t>forskning</a:t>
            </a:r>
            <a:r>
              <a:rPr lang="en-GB" altLang="sv-SE" noProof="0">
                <a:ea typeface="ＭＳ Ｐゴシック" charset="-128"/>
              </a:rPr>
              <a:t>, </a:t>
            </a:r>
            <a:r>
              <a:rPr lang="en-GB" altLang="sv-SE" noProof="0" err="1">
                <a:ea typeface="ＭＳ Ｐゴシック" charset="-128"/>
              </a:rPr>
              <a:t>Crafoord</a:t>
            </a:r>
            <a:r>
              <a:rPr lang="en-GB" altLang="sv-SE" noProof="0">
                <a:ea typeface="ＭＳ Ｐゴシック" charset="-128"/>
              </a:rPr>
              <a:t> etc.</a:t>
            </a:r>
          </a:p>
          <a:p>
            <a:pPr marL="0" marR="0" indent="0" defTabSz="457176" eaLnBrk="1" fontAlgn="auto" latinLnBrk="0" hangingPunct="1">
              <a:lnSpc>
                <a:spcPct val="117999"/>
              </a:lnSpc>
              <a:spcBef>
                <a:spcPct val="0"/>
              </a:spcBef>
              <a:spcAft>
                <a:spcPts val="0"/>
              </a:spcAft>
              <a:buClrTx/>
              <a:buSzTx/>
              <a:buFontTx/>
              <a:buNone/>
              <a:tabLst/>
              <a:defRPr/>
            </a:pPr>
            <a:r>
              <a:rPr lang="en-GB" altLang="sv-SE" b="1" noProof="0">
                <a:ea typeface="ＭＳ Ｐゴシック" charset="-128"/>
              </a:rPr>
              <a:t>Foreign grant providers </a:t>
            </a:r>
            <a:r>
              <a:rPr lang="en-GB" altLang="sv-SE" b="0" noProof="0">
                <a:ea typeface="ＭＳ Ｐゴシック" charset="-128"/>
              </a:rPr>
              <a:t>–</a:t>
            </a:r>
            <a:r>
              <a:rPr lang="en-GB" altLang="sv-SE" b="0" baseline="0" noProof="0">
                <a:ea typeface="ＭＳ Ｐゴシック" charset="-128"/>
              </a:rPr>
              <a:t> </a:t>
            </a:r>
            <a:r>
              <a:rPr lang="en-GB" altLang="sv-SE" noProof="0">
                <a:ea typeface="ＭＳ Ｐゴシック" charset="-128"/>
              </a:rPr>
              <a:t>granted in </a:t>
            </a:r>
            <a:r>
              <a:rPr lang="en-GB" altLang="sv-SE" b="0" baseline="0" noProof="0">
                <a:ea typeface="ＭＳ Ｐゴシック" charset="-128"/>
              </a:rPr>
              <a:t>c</a:t>
            </a:r>
            <a:r>
              <a:rPr lang="en-GB" altLang="sv-SE" noProof="0">
                <a:ea typeface="ＭＳ Ｐゴシック" charset="-128"/>
              </a:rPr>
              <a:t>ompetition, </a:t>
            </a:r>
            <a:r>
              <a:rPr lang="en-GB" altLang="sv-SE" noProof="0" err="1">
                <a:ea typeface="ＭＳ Ｐゴシック" charset="-128"/>
              </a:rPr>
              <a:t>i.e</a:t>
            </a:r>
            <a:r>
              <a:rPr lang="en-GB" altLang="sv-SE" noProof="0">
                <a:ea typeface="ＭＳ Ｐゴシック" charset="-128"/>
              </a:rPr>
              <a:t> European Research Council etc.</a:t>
            </a:r>
          </a:p>
          <a:p>
            <a:pPr eaLnBrk="1" hangingPunct="1">
              <a:spcBef>
                <a:spcPct val="0"/>
              </a:spcBef>
            </a:pPr>
            <a:r>
              <a:rPr lang="sv-SE" sz="1200" b="1" i="0" u="none" strike="noStrike" kern="1200" err="1">
                <a:solidFill>
                  <a:schemeClr val="tx1"/>
                </a:solidFill>
                <a:effectLst/>
                <a:latin typeface="+mn-lt"/>
                <a:ea typeface="+mn-ea"/>
                <a:cs typeface="+mn-cs"/>
              </a:rPr>
              <a:t>Fees</a:t>
            </a:r>
            <a:r>
              <a:rPr lang="sv-SE" sz="1200" b="1" i="0" u="none" strike="noStrike" kern="1200">
                <a:solidFill>
                  <a:schemeClr val="tx1"/>
                </a:solidFill>
                <a:effectLst/>
                <a:latin typeface="+mn-lt"/>
                <a:ea typeface="+mn-ea"/>
                <a:cs typeface="+mn-cs"/>
              </a:rPr>
              <a:t>, </a:t>
            </a:r>
            <a:r>
              <a:rPr lang="sv-SE" sz="1200" b="1" i="0" u="none" strike="noStrike" kern="1200" err="1">
                <a:solidFill>
                  <a:schemeClr val="tx1"/>
                </a:solidFill>
                <a:effectLst/>
                <a:latin typeface="+mn-lt"/>
                <a:ea typeface="+mn-ea"/>
                <a:cs typeface="+mn-cs"/>
              </a:rPr>
              <a:t>remuneration</a:t>
            </a:r>
            <a:r>
              <a:rPr lang="sv-SE" sz="1200" b="1" i="0" u="none" strike="noStrike" kern="1200">
                <a:solidFill>
                  <a:schemeClr val="tx1"/>
                </a:solidFill>
                <a:effectLst/>
                <a:latin typeface="+mn-lt"/>
                <a:ea typeface="+mn-ea"/>
                <a:cs typeface="+mn-cs"/>
              </a:rPr>
              <a:t> and </a:t>
            </a:r>
            <a:r>
              <a:rPr lang="sv-SE" sz="1200" b="1" i="0" u="none" strike="noStrike" kern="1200" err="1">
                <a:solidFill>
                  <a:schemeClr val="tx1"/>
                </a:solidFill>
                <a:effectLst/>
                <a:latin typeface="+mn-lt"/>
                <a:ea typeface="+mn-ea"/>
                <a:cs typeface="+mn-cs"/>
              </a:rPr>
              <a:t>assignments</a:t>
            </a:r>
            <a:r>
              <a:rPr lang="sv-SE" sz="1200" b="1" i="0" u="none" strike="noStrike" kern="1200">
                <a:solidFill>
                  <a:schemeClr val="tx1"/>
                </a:solidFill>
                <a:effectLst/>
                <a:latin typeface="+mn-lt"/>
                <a:ea typeface="+mn-ea"/>
                <a:cs typeface="+mn-cs"/>
              </a:rPr>
              <a:t> </a:t>
            </a:r>
            <a:r>
              <a:rPr lang="en-GB" altLang="sv-SE" noProof="0">
                <a:ea typeface="ＭＳ Ｐゴシック" charset="-128"/>
              </a:rPr>
              <a:t>– can be different things, for instance conferences, teaching at other universities, research done for other organizations an companies etc.</a:t>
            </a:r>
          </a:p>
          <a:p>
            <a:endParaRPr lang="sv-SE"/>
          </a:p>
        </p:txBody>
      </p:sp>
      <p:sp>
        <p:nvSpPr>
          <p:cNvPr id="4" name="Platshållare för bildnummer 3"/>
          <p:cNvSpPr>
            <a:spLocks noGrp="1"/>
          </p:cNvSpPr>
          <p:nvPr>
            <p:ph type="sldNum" sz="quarter" idx="5"/>
          </p:nvPr>
        </p:nvSpPr>
        <p:spPr/>
        <p:txBody>
          <a:bodyPr/>
          <a:lstStyle/>
          <a:p>
            <a:fld id="{02A35BF2-85D5-404D-8153-DE011A72B397}" type="slidenum">
              <a:rPr lang="sv-SE" smtClean="0"/>
              <a:t>5</a:t>
            </a:fld>
            <a:endParaRPr lang="sv-SE"/>
          </a:p>
        </p:txBody>
      </p:sp>
    </p:spTree>
    <p:extLst>
      <p:ext uri="{BB962C8B-B14F-4D97-AF65-F5344CB8AC3E}">
        <p14:creationId xmlns:p14="http://schemas.microsoft.com/office/powerpoint/2010/main" val="2880811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eaLnBrk="1" hangingPunct="1">
              <a:spcBef>
                <a:spcPct val="0"/>
              </a:spcBef>
              <a:spcAft>
                <a:spcPts val="600"/>
              </a:spcAft>
            </a:pPr>
            <a:r>
              <a:rPr lang="en-GB" altLang="sv-SE" noProof="0">
                <a:latin typeface="Arial" charset="0"/>
                <a:ea typeface="ＭＳ Ｐゴシック" charset="-128"/>
              </a:rPr>
              <a:t>The number of students is including the paying and exchange students, but not commissioned education.</a:t>
            </a:r>
          </a:p>
          <a:p>
            <a:pPr eaLnBrk="1" hangingPunct="1">
              <a:spcBef>
                <a:spcPct val="0"/>
              </a:spcBef>
              <a:spcAft>
                <a:spcPts val="600"/>
              </a:spcAft>
            </a:pPr>
            <a:endParaRPr lang="en-GB" altLang="sv-SE" noProof="0">
              <a:ea typeface="ＭＳ Ｐゴシック" charset="-128"/>
            </a:endParaRPr>
          </a:p>
          <a:p>
            <a:pPr eaLnBrk="1" hangingPunct="1">
              <a:spcBef>
                <a:spcPct val="0"/>
              </a:spcBef>
              <a:spcAft>
                <a:spcPts val="600"/>
              </a:spcAft>
            </a:pPr>
            <a:r>
              <a:rPr lang="en-GB" altLang="sv-SE" b="1" noProof="0">
                <a:ea typeface="ＭＳ Ｐゴシック" charset="-128"/>
              </a:rPr>
              <a:t>Pre-university course</a:t>
            </a:r>
            <a:r>
              <a:rPr lang="en-GB" altLang="sv-SE" noProof="0">
                <a:ea typeface="ＭＳ Ｐゴシック" charset="-128"/>
              </a:rPr>
              <a:t>: 1 year</a:t>
            </a:r>
          </a:p>
          <a:p>
            <a:pPr eaLnBrk="1" hangingPunct="1">
              <a:spcBef>
                <a:spcPct val="0"/>
              </a:spcBef>
            </a:pPr>
            <a:r>
              <a:rPr lang="en-GB" altLang="sv-SE" b="1" noProof="0">
                <a:ea typeface="ＭＳ Ｐゴシック" charset="-128"/>
              </a:rPr>
              <a:t>Bachelor’s program</a:t>
            </a:r>
            <a:r>
              <a:rPr lang="en-GB" altLang="sv-SE" noProof="0">
                <a:ea typeface="ＭＳ Ｐゴシック" charset="-128"/>
              </a:rPr>
              <a:t>: 3 years</a:t>
            </a:r>
          </a:p>
          <a:p>
            <a:pPr eaLnBrk="1" hangingPunct="1">
              <a:spcBef>
                <a:spcPct val="0"/>
              </a:spcBef>
            </a:pPr>
            <a:r>
              <a:rPr lang="en-GB" altLang="sv-SE" b="1" noProof="0">
                <a:ea typeface="ＭＳ Ｐゴシック" charset="-128"/>
              </a:rPr>
              <a:t>Master’s program</a:t>
            </a:r>
            <a:r>
              <a:rPr lang="en-GB" altLang="sv-SE" noProof="0">
                <a:ea typeface="ＭＳ Ｐゴシック" charset="-128"/>
              </a:rPr>
              <a:t>: 1 or 2 years</a:t>
            </a:r>
          </a:p>
          <a:p>
            <a:pPr eaLnBrk="1" hangingPunct="1">
              <a:spcBef>
                <a:spcPct val="0"/>
              </a:spcBef>
            </a:pPr>
            <a:r>
              <a:rPr lang="en-GB" altLang="sv-SE" b="1" noProof="0">
                <a:ea typeface="ＭＳ Ｐゴシック" charset="-128"/>
              </a:rPr>
              <a:t>Hospital physics program</a:t>
            </a:r>
            <a:r>
              <a:rPr lang="en-GB" altLang="sv-SE" noProof="0">
                <a:ea typeface="ＭＳ Ｐゴシック" charset="-128"/>
              </a:rPr>
              <a:t>: 5 years</a:t>
            </a:r>
          </a:p>
          <a:p>
            <a:pPr eaLnBrk="1" hangingPunct="1">
              <a:spcBef>
                <a:spcPct val="0"/>
              </a:spcBef>
            </a:pPr>
            <a:r>
              <a:rPr lang="en-GB" altLang="sv-SE" b="1" noProof="0">
                <a:ea typeface="ＭＳ Ｐゴシック" charset="-128"/>
              </a:rPr>
              <a:t>Postgraduate studies</a:t>
            </a:r>
            <a:r>
              <a:rPr lang="en-GB" altLang="sv-SE" noProof="0">
                <a:ea typeface="ＭＳ Ｐゴシック" charset="-128"/>
              </a:rPr>
              <a:t>: 4 years</a:t>
            </a:r>
          </a:p>
          <a:p>
            <a:endParaRPr lang="sv-SE" altLang="sv-SE">
              <a:ea typeface="ＭＳ Ｐゴシック" charset="-128"/>
            </a:endParaRPr>
          </a:p>
        </p:txBody>
      </p:sp>
      <p:sp>
        <p:nvSpPr>
          <p:cNvPr id="4" name="Platshållare för bildnummer 3"/>
          <p:cNvSpPr>
            <a:spLocks noGrp="1"/>
          </p:cNvSpPr>
          <p:nvPr>
            <p:ph type="sldNum" sz="quarter" idx="5"/>
          </p:nvPr>
        </p:nvSpPr>
        <p:spPr/>
        <p:txBody>
          <a:bodyPr/>
          <a:lstStyle/>
          <a:p>
            <a:fld id="{02A35BF2-85D5-404D-8153-DE011A72B397}" type="slidenum">
              <a:rPr lang="sv-SE" smtClean="0"/>
              <a:t>6</a:t>
            </a:fld>
            <a:endParaRPr lang="sv-SE"/>
          </a:p>
        </p:txBody>
      </p:sp>
    </p:spTree>
    <p:extLst>
      <p:ext uri="{BB962C8B-B14F-4D97-AF65-F5344CB8AC3E}">
        <p14:creationId xmlns:p14="http://schemas.microsoft.com/office/powerpoint/2010/main" val="15348661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noProof="0"/>
              <a:t>Technically it’s one Bachelor’s programme, with 12 specialisations.</a:t>
            </a:r>
          </a:p>
          <a:p>
            <a:endParaRPr lang="sv-SE" altLang="sv-SE">
              <a:ea typeface="ＭＳ Ｐゴシック" charset="-128"/>
            </a:endParaRPr>
          </a:p>
        </p:txBody>
      </p:sp>
      <p:sp>
        <p:nvSpPr>
          <p:cNvPr id="4" name="Platshållare för bildnummer 3"/>
          <p:cNvSpPr>
            <a:spLocks noGrp="1"/>
          </p:cNvSpPr>
          <p:nvPr>
            <p:ph type="sldNum" sz="quarter" idx="5"/>
          </p:nvPr>
        </p:nvSpPr>
        <p:spPr/>
        <p:txBody>
          <a:bodyPr/>
          <a:lstStyle/>
          <a:p>
            <a:fld id="{02A35BF2-85D5-404D-8153-DE011A72B397}" type="slidenum">
              <a:rPr lang="sv-SE" smtClean="0"/>
              <a:t>7</a:t>
            </a:fld>
            <a:endParaRPr lang="sv-SE"/>
          </a:p>
        </p:txBody>
      </p:sp>
    </p:spTree>
    <p:extLst>
      <p:ext uri="{BB962C8B-B14F-4D97-AF65-F5344CB8AC3E}">
        <p14:creationId xmlns:p14="http://schemas.microsoft.com/office/powerpoint/2010/main" val="33590071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altLang="sv-SE">
              <a:ea typeface="ＭＳ Ｐゴシック" charset="-128"/>
            </a:endParaRPr>
          </a:p>
        </p:txBody>
      </p:sp>
      <p:sp>
        <p:nvSpPr>
          <p:cNvPr id="4" name="Platshållare för bildnummer 3"/>
          <p:cNvSpPr>
            <a:spLocks noGrp="1"/>
          </p:cNvSpPr>
          <p:nvPr>
            <p:ph type="sldNum" sz="quarter" idx="5"/>
          </p:nvPr>
        </p:nvSpPr>
        <p:spPr/>
        <p:txBody>
          <a:bodyPr/>
          <a:lstStyle/>
          <a:p>
            <a:fld id="{02A35BF2-85D5-404D-8153-DE011A72B397}" type="slidenum">
              <a:rPr lang="sv-SE" smtClean="0"/>
              <a:t>8</a:t>
            </a:fld>
            <a:endParaRPr lang="sv-SE"/>
          </a:p>
        </p:txBody>
      </p:sp>
    </p:spTree>
    <p:extLst>
      <p:ext uri="{BB962C8B-B14F-4D97-AF65-F5344CB8AC3E}">
        <p14:creationId xmlns:p14="http://schemas.microsoft.com/office/powerpoint/2010/main" val="42264216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indent="0" defTabSz="457176" eaLnBrk="1" fontAlgn="auto" latinLnBrk="0" hangingPunct="1">
              <a:lnSpc>
                <a:spcPct val="117999"/>
              </a:lnSpc>
              <a:spcBef>
                <a:spcPts val="0"/>
              </a:spcBef>
              <a:spcAft>
                <a:spcPts val="0"/>
              </a:spcAft>
              <a:buClrTx/>
              <a:buSzTx/>
              <a:buFontTx/>
              <a:buNone/>
              <a:tabLst/>
              <a:defRPr/>
            </a:pPr>
            <a:r>
              <a:rPr lang="en-GB" altLang="sv-SE" noProof="0">
                <a:latin typeface="Arial" charset="0"/>
                <a:ea typeface="ＭＳ Ｐゴシック" charset="-128"/>
              </a:rPr>
              <a:t>The figures are based on the 2021 financial year. Source: Kuben</a:t>
            </a:r>
            <a:endParaRPr lang="en-GB" altLang="sv-SE" noProof="0">
              <a:ea typeface="ＭＳ Ｐゴシック" charset="-128"/>
            </a:endParaRPr>
          </a:p>
          <a:p>
            <a:pPr eaLnBrk="1" hangingPunct="1">
              <a:spcBef>
                <a:spcPct val="0"/>
              </a:spcBef>
            </a:pPr>
            <a:endParaRPr lang="en-GB" altLang="sv-SE" noProof="0">
              <a:ea typeface="ＭＳ Ｐゴシック" charset="-128"/>
            </a:endParaRPr>
          </a:p>
          <a:p>
            <a:pPr eaLnBrk="1" hangingPunct="1">
              <a:spcBef>
                <a:spcPct val="0"/>
              </a:spcBef>
            </a:pPr>
            <a:r>
              <a:rPr lang="en-GB" altLang="sv-SE" b="1" noProof="0">
                <a:ea typeface="ＭＳ Ｐゴシック" charset="-128"/>
              </a:rPr>
              <a:t>Central government allocation</a:t>
            </a:r>
            <a:r>
              <a:rPr lang="en-GB" altLang="sv-SE" noProof="0">
                <a:ea typeface="ＭＳ Ｐゴシック" charset="-128"/>
              </a:rPr>
              <a:t> – funding from the state. </a:t>
            </a:r>
          </a:p>
          <a:p>
            <a:pPr eaLnBrk="1" hangingPunct="1">
              <a:spcBef>
                <a:spcPct val="0"/>
              </a:spcBef>
            </a:pPr>
            <a:r>
              <a:rPr lang="en-GB" altLang="sv-SE" b="1" noProof="0">
                <a:ea typeface="ＭＳ Ｐゴシック" charset="-128"/>
              </a:rPr>
              <a:t>Government grant providers </a:t>
            </a:r>
            <a:r>
              <a:rPr lang="en-GB" altLang="sv-SE" noProof="0">
                <a:ea typeface="ＭＳ Ｐゴシック" charset="-128"/>
              </a:rPr>
              <a:t>– granted in competition, i.e. </a:t>
            </a:r>
            <a:r>
              <a:rPr lang="en-GB" altLang="sv-SE" noProof="0" err="1">
                <a:ea typeface="ＭＳ Ｐゴシック" charset="-128"/>
              </a:rPr>
              <a:t>Vinnova</a:t>
            </a:r>
            <a:r>
              <a:rPr lang="en-GB" altLang="sv-SE" noProof="0">
                <a:ea typeface="ＭＳ Ｐゴシック" charset="-128"/>
              </a:rPr>
              <a:t>, </a:t>
            </a:r>
            <a:r>
              <a:rPr lang="en-GB" altLang="sv-SE" noProof="0" err="1">
                <a:ea typeface="ＭＳ Ｐゴシック" charset="-128"/>
              </a:rPr>
              <a:t>Vetenskapsrådet</a:t>
            </a:r>
            <a:r>
              <a:rPr lang="en-GB" altLang="sv-SE" noProof="0">
                <a:ea typeface="ＭＳ Ｐゴシック" charset="-128"/>
              </a:rPr>
              <a:t>, </a:t>
            </a:r>
            <a:r>
              <a:rPr lang="en-GB" altLang="sv-SE" noProof="0" err="1">
                <a:ea typeface="ＭＳ Ｐゴシック" charset="-128"/>
              </a:rPr>
              <a:t>Formas</a:t>
            </a:r>
            <a:r>
              <a:rPr lang="en-GB" altLang="sv-SE" noProof="0">
                <a:ea typeface="ＭＳ Ｐゴシック" charset="-128"/>
              </a:rPr>
              <a:t>, etc.</a:t>
            </a:r>
          </a:p>
          <a:p>
            <a:pPr eaLnBrk="1" hangingPunct="1">
              <a:spcBef>
                <a:spcPct val="0"/>
              </a:spcBef>
            </a:pPr>
            <a:r>
              <a:rPr lang="en-GB" altLang="sv-SE" b="1" noProof="0">
                <a:ea typeface="ＭＳ Ｐゴシック" charset="-128"/>
              </a:rPr>
              <a:t>Other Swedish grant providers </a:t>
            </a:r>
            <a:r>
              <a:rPr lang="en-GB" altLang="sv-SE" noProof="0">
                <a:ea typeface="ＭＳ Ｐゴシック" charset="-128"/>
              </a:rPr>
              <a:t>– non governmental, i.e. Knut </a:t>
            </a:r>
            <a:r>
              <a:rPr lang="en-GB" altLang="sv-SE" noProof="0" err="1">
                <a:ea typeface="ＭＳ Ｐゴシック" charset="-128"/>
              </a:rPr>
              <a:t>och</a:t>
            </a:r>
            <a:r>
              <a:rPr lang="en-GB" altLang="sv-SE" noProof="0">
                <a:ea typeface="ＭＳ Ｐゴシック" charset="-128"/>
              </a:rPr>
              <a:t> Alice Wallenberg, </a:t>
            </a:r>
            <a:r>
              <a:rPr lang="en-GB" altLang="sv-SE" noProof="0" err="1">
                <a:ea typeface="ＭＳ Ｐゴシック" charset="-128"/>
              </a:rPr>
              <a:t>Stiftelsen</a:t>
            </a:r>
            <a:r>
              <a:rPr lang="en-GB" altLang="sv-SE" noProof="0">
                <a:ea typeface="ＭＳ Ｐゴシック" charset="-128"/>
              </a:rPr>
              <a:t> för </a:t>
            </a:r>
            <a:r>
              <a:rPr lang="en-GB" altLang="sv-SE" noProof="0" err="1">
                <a:ea typeface="ＭＳ Ｐゴシック" charset="-128"/>
              </a:rPr>
              <a:t>strategisk</a:t>
            </a:r>
            <a:r>
              <a:rPr lang="en-GB" altLang="sv-SE" noProof="0">
                <a:ea typeface="ＭＳ Ｐゴシック" charset="-128"/>
              </a:rPr>
              <a:t> </a:t>
            </a:r>
            <a:r>
              <a:rPr lang="en-GB" altLang="sv-SE" noProof="0" err="1">
                <a:ea typeface="ＭＳ Ｐゴシック" charset="-128"/>
              </a:rPr>
              <a:t>forskning</a:t>
            </a:r>
            <a:r>
              <a:rPr lang="en-GB" altLang="sv-SE" noProof="0">
                <a:ea typeface="ＭＳ Ｐゴシック" charset="-128"/>
              </a:rPr>
              <a:t>, </a:t>
            </a:r>
            <a:r>
              <a:rPr lang="en-GB" altLang="sv-SE" noProof="0" err="1">
                <a:ea typeface="ＭＳ Ｐゴシック" charset="-128"/>
              </a:rPr>
              <a:t>Crafoord</a:t>
            </a:r>
            <a:r>
              <a:rPr lang="en-GB" altLang="sv-SE" noProof="0">
                <a:ea typeface="ＭＳ Ｐゴシック" charset="-128"/>
              </a:rPr>
              <a:t> etc.</a:t>
            </a:r>
          </a:p>
          <a:p>
            <a:pPr marL="0" marR="0" indent="0" defTabSz="457176" eaLnBrk="1" fontAlgn="auto" latinLnBrk="0" hangingPunct="1">
              <a:lnSpc>
                <a:spcPct val="117999"/>
              </a:lnSpc>
              <a:spcBef>
                <a:spcPct val="0"/>
              </a:spcBef>
              <a:spcAft>
                <a:spcPts val="0"/>
              </a:spcAft>
              <a:buClrTx/>
              <a:buSzTx/>
              <a:buFontTx/>
              <a:buNone/>
              <a:tabLst/>
              <a:defRPr/>
            </a:pPr>
            <a:r>
              <a:rPr lang="en-GB" altLang="sv-SE" b="1" noProof="0">
                <a:ea typeface="ＭＳ Ｐゴシック" charset="-128"/>
              </a:rPr>
              <a:t>Foreign grant providers </a:t>
            </a:r>
            <a:r>
              <a:rPr lang="en-GB" altLang="sv-SE" b="0" noProof="0">
                <a:ea typeface="ＭＳ Ｐゴシック" charset="-128"/>
              </a:rPr>
              <a:t>–</a:t>
            </a:r>
            <a:r>
              <a:rPr lang="en-GB" altLang="sv-SE" b="0" baseline="0" noProof="0">
                <a:ea typeface="ＭＳ Ｐゴシック" charset="-128"/>
              </a:rPr>
              <a:t> </a:t>
            </a:r>
            <a:r>
              <a:rPr lang="en-GB" altLang="sv-SE" noProof="0">
                <a:ea typeface="ＭＳ Ｐゴシック" charset="-128"/>
              </a:rPr>
              <a:t>granted in </a:t>
            </a:r>
            <a:r>
              <a:rPr lang="en-GB" altLang="sv-SE" b="0" baseline="0" noProof="0">
                <a:ea typeface="ＭＳ Ｐゴシック" charset="-128"/>
              </a:rPr>
              <a:t>c</a:t>
            </a:r>
            <a:r>
              <a:rPr lang="en-GB" altLang="sv-SE" noProof="0">
                <a:ea typeface="ＭＳ Ｐゴシック" charset="-128"/>
              </a:rPr>
              <a:t>ompetition, </a:t>
            </a:r>
            <a:r>
              <a:rPr lang="en-GB" altLang="sv-SE" noProof="0" err="1">
                <a:ea typeface="ＭＳ Ｐゴシック" charset="-128"/>
              </a:rPr>
              <a:t>i.e</a:t>
            </a:r>
            <a:r>
              <a:rPr lang="en-GB" altLang="sv-SE" noProof="0">
                <a:ea typeface="ＭＳ Ｐゴシック" charset="-128"/>
              </a:rPr>
              <a:t> European Research Council etc.</a:t>
            </a:r>
          </a:p>
          <a:p>
            <a:pPr eaLnBrk="1" hangingPunct="1">
              <a:spcBef>
                <a:spcPct val="0"/>
              </a:spcBef>
            </a:pPr>
            <a:r>
              <a:rPr lang="sv-SE" sz="1200" b="1" i="0" u="none" strike="noStrike" kern="1200" err="1">
                <a:solidFill>
                  <a:schemeClr val="tx1"/>
                </a:solidFill>
                <a:effectLst/>
                <a:latin typeface="+mn-lt"/>
                <a:ea typeface="+mn-ea"/>
                <a:cs typeface="+mn-cs"/>
              </a:rPr>
              <a:t>Fees</a:t>
            </a:r>
            <a:r>
              <a:rPr lang="sv-SE" sz="1200" b="1" i="0" u="none" strike="noStrike" kern="1200">
                <a:solidFill>
                  <a:schemeClr val="tx1"/>
                </a:solidFill>
                <a:effectLst/>
                <a:latin typeface="+mn-lt"/>
                <a:ea typeface="+mn-ea"/>
                <a:cs typeface="+mn-cs"/>
              </a:rPr>
              <a:t>, </a:t>
            </a:r>
            <a:r>
              <a:rPr lang="sv-SE" sz="1200" b="1" i="0" u="none" strike="noStrike" kern="1200" err="1">
                <a:solidFill>
                  <a:schemeClr val="tx1"/>
                </a:solidFill>
                <a:effectLst/>
                <a:latin typeface="+mn-lt"/>
                <a:ea typeface="+mn-ea"/>
                <a:cs typeface="+mn-cs"/>
              </a:rPr>
              <a:t>remuneration</a:t>
            </a:r>
            <a:r>
              <a:rPr lang="sv-SE" sz="1200" b="1" i="0" u="none" strike="noStrike" kern="1200">
                <a:solidFill>
                  <a:schemeClr val="tx1"/>
                </a:solidFill>
                <a:effectLst/>
                <a:latin typeface="+mn-lt"/>
                <a:ea typeface="+mn-ea"/>
                <a:cs typeface="+mn-cs"/>
              </a:rPr>
              <a:t> and </a:t>
            </a:r>
            <a:r>
              <a:rPr lang="sv-SE" sz="1200" b="1" i="0" u="none" strike="noStrike" kern="1200" err="1">
                <a:solidFill>
                  <a:schemeClr val="tx1"/>
                </a:solidFill>
                <a:effectLst/>
                <a:latin typeface="+mn-lt"/>
                <a:ea typeface="+mn-ea"/>
                <a:cs typeface="+mn-cs"/>
              </a:rPr>
              <a:t>assignments</a:t>
            </a:r>
            <a:r>
              <a:rPr lang="sv-SE" sz="1200" b="1" i="0" u="none" strike="noStrike" kern="1200">
                <a:solidFill>
                  <a:schemeClr val="tx1"/>
                </a:solidFill>
                <a:effectLst/>
                <a:latin typeface="+mn-lt"/>
                <a:ea typeface="+mn-ea"/>
                <a:cs typeface="+mn-cs"/>
              </a:rPr>
              <a:t> </a:t>
            </a:r>
            <a:r>
              <a:rPr lang="en-GB" altLang="sv-SE" noProof="0">
                <a:ea typeface="ＭＳ Ｐゴシック" charset="-128"/>
              </a:rPr>
              <a:t>– can be different things, for instance conferences, teaching at other universities, research done for other organizations an companies etc.</a:t>
            </a:r>
          </a:p>
          <a:p>
            <a:endParaRPr lang="sv-SE"/>
          </a:p>
        </p:txBody>
      </p:sp>
      <p:sp>
        <p:nvSpPr>
          <p:cNvPr id="4" name="Platshållare för bildnummer 3"/>
          <p:cNvSpPr>
            <a:spLocks noGrp="1"/>
          </p:cNvSpPr>
          <p:nvPr>
            <p:ph type="sldNum" sz="quarter" idx="5"/>
          </p:nvPr>
        </p:nvSpPr>
        <p:spPr/>
        <p:txBody>
          <a:bodyPr/>
          <a:lstStyle/>
          <a:p>
            <a:fld id="{02A35BF2-85D5-404D-8153-DE011A72B397}" type="slidenum">
              <a:rPr lang="sv-SE" smtClean="0"/>
              <a:t>9</a:t>
            </a:fld>
            <a:endParaRPr lang="sv-SE"/>
          </a:p>
        </p:txBody>
      </p:sp>
    </p:spTree>
    <p:extLst>
      <p:ext uri="{BB962C8B-B14F-4D97-AF65-F5344CB8AC3E}">
        <p14:creationId xmlns:p14="http://schemas.microsoft.com/office/powerpoint/2010/main" val="386896509"/>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6"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emf"/></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0.png"/><Relationship Id="rId3" Type="http://schemas.openxmlformats.org/officeDocument/2006/relationships/image" Target="../media/image14.png"/><Relationship Id="rId7" Type="http://schemas.openxmlformats.org/officeDocument/2006/relationships/image" Target="../media/image5.png"/><Relationship Id="rId12" Type="http://schemas.openxmlformats.org/officeDocument/2006/relationships/image" Target="../media/image9.png"/><Relationship Id="rId2" Type="http://schemas.openxmlformats.org/officeDocument/2006/relationships/image" Target="../media/image16.png"/><Relationship Id="rId16" Type="http://schemas.openxmlformats.org/officeDocument/2006/relationships/image" Target="../media/image13.emf"/><Relationship Id="rId1" Type="http://schemas.openxmlformats.org/officeDocument/2006/relationships/slideMaster" Target="../slideMasters/slideMaster1.xml"/><Relationship Id="rId6" Type="http://schemas.openxmlformats.org/officeDocument/2006/relationships/image" Target="../media/image4.png"/><Relationship Id="rId11" Type="http://schemas.openxmlformats.org/officeDocument/2006/relationships/image" Target="../media/image8.png"/><Relationship Id="rId5" Type="http://schemas.openxmlformats.org/officeDocument/2006/relationships/image" Target="../media/image3.png"/><Relationship Id="rId15" Type="http://schemas.openxmlformats.org/officeDocument/2006/relationships/image" Target="../media/image12.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15.png"/><Relationship Id="rId14" Type="http://schemas.openxmlformats.org/officeDocument/2006/relationships/image" Target="../media/image1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7.jpeg"/><Relationship Id="rId1" Type="http://schemas.openxmlformats.org/officeDocument/2006/relationships/slideMaster" Target="../slideMasters/slideMaster1.xml"/><Relationship Id="rId4" Type="http://schemas.openxmlformats.org/officeDocument/2006/relationships/image" Target="../media/image15.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7.jpeg"/><Relationship Id="rId1" Type="http://schemas.openxmlformats.org/officeDocument/2006/relationships/slideMaster" Target="../slideMasters/slideMaster2.xml"/><Relationship Id="rId4" Type="http://schemas.openxmlformats.org/officeDocument/2006/relationships/image" Target="../media/image15.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8.jpeg"/><Relationship Id="rId1" Type="http://schemas.openxmlformats.org/officeDocument/2006/relationships/slideMaster" Target="../slideMasters/slideMaster1.xml"/><Relationship Id="rId4" Type="http://schemas.openxmlformats.org/officeDocument/2006/relationships/image" Target="../media/image13.emf"/></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8.jpeg"/><Relationship Id="rId1" Type="http://schemas.openxmlformats.org/officeDocument/2006/relationships/slideMaster" Target="../slideMasters/slideMaster2.xml"/><Relationship Id="rId4" Type="http://schemas.openxmlformats.org/officeDocument/2006/relationships/image" Target="../media/image15.png"/></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8.jpeg"/><Relationship Id="rId1" Type="http://schemas.openxmlformats.org/officeDocument/2006/relationships/slideMaster" Target="../slideMasters/slideMaster2.xml"/><Relationship Id="rId4" Type="http://schemas.openxmlformats.org/officeDocument/2006/relationships/image" Target="../media/image15.png"/></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9.jpeg"/><Relationship Id="rId1" Type="http://schemas.openxmlformats.org/officeDocument/2006/relationships/slideMaster" Target="../slideMasters/slideMaster2.xml"/><Relationship Id="rId4" Type="http://schemas.openxmlformats.org/officeDocument/2006/relationships/image" Target="../media/image15.png"/></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9.jpeg"/><Relationship Id="rId1" Type="http://schemas.openxmlformats.org/officeDocument/2006/relationships/slideMaster" Target="../slideMasters/slideMaster2.xml"/><Relationship Id="rId4" Type="http://schemas.openxmlformats.org/officeDocument/2006/relationships/image" Target="../media/image15.png"/></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8.jpeg"/><Relationship Id="rId1" Type="http://schemas.openxmlformats.org/officeDocument/2006/relationships/slideMaster" Target="../slideMasters/slideMaster1.xml"/><Relationship Id="rId4" Type="http://schemas.openxmlformats.org/officeDocument/2006/relationships/image" Target="../media/image13.emf"/></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9.jpeg"/><Relationship Id="rId1" Type="http://schemas.openxmlformats.org/officeDocument/2006/relationships/slideMaster" Target="../slideMasters/slideMaster1.xml"/><Relationship Id="rId4" Type="http://schemas.openxmlformats.org/officeDocument/2006/relationships/image" Target="../media/image13.emf"/></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9.jpeg"/><Relationship Id="rId1" Type="http://schemas.openxmlformats.org/officeDocument/2006/relationships/slideMaster" Target="../slideMasters/slideMaster1.xml"/><Relationship Id="rId4" Type="http://schemas.openxmlformats.org/officeDocument/2006/relationships/image" Target="../media/image13.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1" name="Rektangel 20">
            <a:extLst>
              <a:ext uri="{FF2B5EF4-FFF2-40B4-BE49-F238E27FC236}">
                <a16:creationId xmlns:a16="http://schemas.microsoft.com/office/drawing/2014/main" id="{E92E9359-3665-235E-4D95-6052B3079633}"/>
              </a:ext>
            </a:extLst>
          </p:cNvPr>
          <p:cNvSpPr/>
          <p:nvPr userDrawn="1"/>
        </p:nvSpPr>
        <p:spPr>
          <a:xfrm>
            <a:off x="178254" y="160087"/>
            <a:ext cx="11807825" cy="6481431"/>
          </a:xfrm>
          <a:prstGeom prst="rect">
            <a:avLst/>
          </a:prstGeom>
          <a:solidFill>
            <a:srgbClr val="B9D3DC">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pic>
        <p:nvPicPr>
          <p:cNvPr id="4" name="Bildobjekt 3" descr="En bild som visar himmel, moln&#10;&#10;Automatiskt genererad beskrivning">
            <a:extLst>
              <a:ext uri="{FF2B5EF4-FFF2-40B4-BE49-F238E27FC236}">
                <a16:creationId xmlns:a16="http://schemas.microsoft.com/office/drawing/2014/main" id="{4FB31BC1-F88D-1A22-C509-F3EE86EE7769}"/>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350548" y="-143753"/>
            <a:ext cx="7429413" cy="6858000"/>
          </a:xfrm>
          <a:prstGeom prst="rect">
            <a:avLst/>
          </a:prstGeom>
        </p:spPr>
      </p:pic>
      <p:pic>
        <p:nvPicPr>
          <p:cNvPr id="6" name="Bildobjekt 5" descr="En bild som visar Människoansikte, person, klädsel, porträtt&#10;&#10;Automatiskt genererad beskrivning">
            <a:extLst>
              <a:ext uri="{FF2B5EF4-FFF2-40B4-BE49-F238E27FC236}">
                <a16:creationId xmlns:a16="http://schemas.microsoft.com/office/drawing/2014/main" id="{F86F433B-8B8D-9B5A-13B8-7727E8F3FDD2}"/>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922457" y="365571"/>
            <a:ext cx="2303998" cy="1296000"/>
          </a:xfrm>
          <a:prstGeom prst="rect">
            <a:avLst/>
          </a:prstGeom>
        </p:spPr>
      </p:pic>
      <p:pic>
        <p:nvPicPr>
          <p:cNvPr id="8" name="Bildobjekt 7" descr="En bild som visar ryggradslös, Blötdjur, Sniglar, snigel&#10;&#10;Automatiskt genererad beskrivning">
            <a:extLst>
              <a:ext uri="{FF2B5EF4-FFF2-40B4-BE49-F238E27FC236}">
                <a16:creationId xmlns:a16="http://schemas.microsoft.com/office/drawing/2014/main" id="{920A3909-1E61-EE87-F320-C25F2E2D8DF7}"/>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7690139" y="941367"/>
            <a:ext cx="1813966" cy="911448"/>
          </a:xfrm>
          <a:prstGeom prst="rect">
            <a:avLst/>
          </a:prstGeom>
        </p:spPr>
      </p:pic>
      <p:pic>
        <p:nvPicPr>
          <p:cNvPr id="9" name="Bildobjekt 8" descr="En bild som visar svart och vit, handskrift, vit, monokrom&#10;&#10;Automatiskt genererad beskrivning">
            <a:extLst>
              <a:ext uri="{FF2B5EF4-FFF2-40B4-BE49-F238E27FC236}">
                <a16:creationId xmlns:a16="http://schemas.microsoft.com/office/drawing/2014/main" id="{CC63F7C8-D06A-198C-CBB1-E8B8CE8B8627}"/>
              </a:ext>
            </a:extLst>
          </p:cNvPr>
          <p:cNvPicPr>
            <a:picLocks noChangeAspect="1"/>
          </p:cNvPicPr>
          <p:nvPr userDrawn="1"/>
        </p:nvPicPr>
        <p:blipFill rotWithShape="1">
          <a:blip r:embed="rId5" cstate="screen">
            <a:extLst>
              <a:ext uri="{28A0092B-C50C-407E-A947-70E740481C1C}">
                <a14:useLocalDpi xmlns:a14="http://schemas.microsoft.com/office/drawing/2010/main"/>
              </a:ext>
            </a:extLst>
          </a:blip>
          <a:srcRect/>
          <a:stretch/>
        </p:blipFill>
        <p:spPr>
          <a:xfrm>
            <a:off x="8791052" y="645981"/>
            <a:ext cx="861132" cy="793308"/>
          </a:xfrm>
          <a:prstGeom prst="rect">
            <a:avLst/>
          </a:prstGeom>
        </p:spPr>
      </p:pic>
      <p:pic>
        <p:nvPicPr>
          <p:cNvPr id="10" name="Bildobjekt 9" descr="En bild som visar rymdfarkost&#10;&#10;Automatiskt genererad beskrivning">
            <a:extLst>
              <a:ext uri="{FF2B5EF4-FFF2-40B4-BE49-F238E27FC236}">
                <a16:creationId xmlns:a16="http://schemas.microsoft.com/office/drawing/2014/main" id="{F6E18570-F814-BA43-E88A-9D422DBB48CA}"/>
              </a:ext>
            </a:extLst>
          </p:cNvPr>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rot="1127213">
            <a:off x="475870" y="386485"/>
            <a:ext cx="2917802" cy="1367126"/>
          </a:xfrm>
          <a:prstGeom prst="rect">
            <a:avLst/>
          </a:prstGeom>
        </p:spPr>
      </p:pic>
      <p:pic>
        <p:nvPicPr>
          <p:cNvPr id="11" name="Bildobjekt 10" descr="En bild som visar svampar, svamp, svart och vit, Matsvamp&#10;&#10;Automatiskt genererad beskrivning">
            <a:extLst>
              <a:ext uri="{FF2B5EF4-FFF2-40B4-BE49-F238E27FC236}">
                <a16:creationId xmlns:a16="http://schemas.microsoft.com/office/drawing/2014/main" id="{E9BC2660-A6D5-1C63-4610-77CFD3A37C88}"/>
              </a:ext>
            </a:extLst>
          </p:cNvPr>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9239857" y="401571"/>
            <a:ext cx="1083268" cy="1260000"/>
          </a:xfrm>
          <a:prstGeom prst="rect">
            <a:avLst/>
          </a:prstGeom>
        </p:spPr>
      </p:pic>
      <p:pic>
        <p:nvPicPr>
          <p:cNvPr id="14" name="Bildobjekt 13" descr="En bild som visar skärmbild, text, Teckensnitt, svart&#10;&#10;Automatiskt genererad beskrivning">
            <a:extLst>
              <a:ext uri="{FF2B5EF4-FFF2-40B4-BE49-F238E27FC236}">
                <a16:creationId xmlns:a16="http://schemas.microsoft.com/office/drawing/2014/main" id="{7A6E71D8-5603-CF5F-F00E-A8F952E6C758}"/>
              </a:ext>
            </a:extLst>
          </p:cNvPr>
          <p:cNvPicPr>
            <a:picLocks noChangeAspect="1"/>
          </p:cNvPicPr>
          <p:nvPr userDrawn="1"/>
        </p:nvPicPr>
        <p:blipFill>
          <a:blip r:embed="rId8" cstate="screen">
            <a:extLst>
              <a:ext uri="{28A0092B-C50C-407E-A947-70E740481C1C}">
                <a14:useLocalDpi xmlns:a14="http://schemas.microsoft.com/office/drawing/2010/main"/>
              </a:ext>
            </a:extLst>
          </a:blip>
          <a:stretch>
            <a:fillRect/>
          </a:stretch>
        </p:blipFill>
        <p:spPr>
          <a:xfrm>
            <a:off x="-229686" y="1506881"/>
            <a:ext cx="5268302" cy="3459642"/>
          </a:xfrm>
          <a:prstGeom prst="rect">
            <a:avLst/>
          </a:prstGeom>
        </p:spPr>
      </p:pic>
      <p:pic>
        <p:nvPicPr>
          <p:cNvPr id="16" name="Bildobjekt 15" descr="En bild som visar däggdjur, katt, tamkatt, Små till medelstora kattdjur&#10;&#10;Automatiskt genererad beskrivning">
            <a:extLst>
              <a:ext uri="{FF2B5EF4-FFF2-40B4-BE49-F238E27FC236}">
                <a16:creationId xmlns:a16="http://schemas.microsoft.com/office/drawing/2014/main" id="{1A1964E8-0D61-E1B2-DF59-DC1BEA63AED4}"/>
              </a:ext>
            </a:extLst>
          </p:cNvPr>
          <p:cNvPicPr>
            <a:picLocks noChangeAspect="1"/>
          </p:cNvPicPr>
          <p:nvPr userDrawn="1"/>
        </p:nvPicPr>
        <p:blipFill>
          <a:blip r:embed="rId9" cstate="screen">
            <a:extLst>
              <a:ext uri="{28A0092B-C50C-407E-A947-70E740481C1C}">
                <a14:useLocalDpi xmlns:a14="http://schemas.microsoft.com/office/drawing/2010/main"/>
              </a:ext>
            </a:extLst>
          </a:blip>
          <a:stretch>
            <a:fillRect/>
          </a:stretch>
        </p:blipFill>
        <p:spPr>
          <a:xfrm>
            <a:off x="1452132" y="5231077"/>
            <a:ext cx="3160586" cy="1466836"/>
          </a:xfrm>
          <a:prstGeom prst="rect">
            <a:avLst/>
          </a:prstGeom>
        </p:spPr>
      </p:pic>
      <p:pic>
        <p:nvPicPr>
          <p:cNvPr id="17" name="Bildobjekt 16" descr="En bild som visar leddjur, skadedjur, ryggradslös, insekt&#10;&#10;Automatiskt genererad beskrivning">
            <a:extLst>
              <a:ext uri="{FF2B5EF4-FFF2-40B4-BE49-F238E27FC236}">
                <a16:creationId xmlns:a16="http://schemas.microsoft.com/office/drawing/2014/main" id="{C620525F-9B09-C5A4-E6BD-BD057702700F}"/>
              </a:ext>
            </a:extLst>
          </p:cNvPr>
          <p:cNvPicPr>
            <a:picLocks noChangeAspect="1"/>
          </p:cNvPicPr>
          <p:nvPr userDrawn="1"/>
        </p:nvPicPr>
        <p:blipFill>
          <a:blip r:embed="rId10" cstate="screen">
            <a:extLst>
              <a:ext uri="{28A0092B-C50C-407E-A947-70E740481C1C}">
                <a14:useLocalDpi xmlns:a14="http://schemas.microsoft.com/office/drawing/2010/main"/>
              </a:ext>
            </a:extLst>
          </a:blip>
          <a:stretch>
            <a:fillRect/>
          </a:stretch>
        </p:blipFill>
        <p:spPr>
          <a:xfrm rot="3753843">
            <a:off x="8952712" y="2757814"/>
            <a:ext cx="1248938" cy="2160000"/>
          </a:xfrm>
          <a:prstGeom prst="rect">
            <a:avLst/>
          </a:prstGeom>
        </p:spPr>
      </p:pic>
      <p:pic>
        <p:nvPicPr>
          <p:cNvPr id="18" name="Bildobjekt 17" descr="En bild som visar växt, blomma, kaktus, blomblad&#10;&#10;Automatiskt genererad beskrivning">
            <a:extLst>
              <a:ext uri="{FF2B5EF4-FFF2-40B4-BE49-F238E27FC236}">
                <a16:creationId xmlns:a16="http://schemas.microsoft.com/office/drawing/2014/main" id="{F58DD019-11CE-42D9-F396-FDF46AC96382}"/>
              </a:ext>
            </a:extLst>
          </p:cNvPr>
          <p:cNvPicPr>
            <a:picLocks noChangeAspect="1"/>
          </p:cNvPicPr>
          <p:nvPr userDrawn="1"/>
        </p:nvPicPr>
        <p:blipFill>
          <a:blip r:embed="rId11" cstate="screen">
            <a:extLst>
              <a:ext uri="{28A0092B-C50C-407E-A947-70E740481C1C}">
                <a14:useLocalDpi xmlns:a14="http://schemas.microsoft.com/office/drawing/2010/main"/>
              </a:ext>
            </a:extLst>
          </a:blip>
          <a:stretch>
            <a:fillRect/>
          </a:stretch>
        </p:blipFill>
        <p:spPr>
          <a:xfrm flipH="1">
            <a:off x="7119115" y="2947222"/>
            <a:ext cx="1908394" cy="1800000"/>
          </a:xfrm>
          <a:prstGeom prst="rect">
            <a:avLst/>
          </a:prstGeom>
        </p:spPr>
      </p:pic>
      <p:pic>
        <p:nvPicPr>
          <p:cNvPr id="19" name="Bildobjekt 18" descr="En bild som visar väderkvarn, generator, enhet, Vindkraftverk&#10;&#10;Automatiskt genererad beskrivning">
            <a:extLst>
              <a:ext uri="{FF2B5EF4-FFF2-40B4-BE49-F238E27FC236}">
                <a16:creationId xmlns:a16="http://schemas.microsoft.com/office/drawing/2014/main" id="{EF61AE97-238D-A267-5D3F-343AED25E54F}"/>
              </a:ext>
            </a:extLst>
          </p:cNvPr>
          <p:cNvPicPr>
            <a:picLocks noChangeAspect="1"/>
          </p:cNvPicPr>
          <p:nvPr userDrawn="1"/>
        </p:nvPicPr>
        <p:blipFill>
          <a:blip r:embed="rId12" cstate="screen">
            <a:extLst>
              <a:ext uri="{28A0092B-C50C-407E-A947-70E740481C1C}">
                <a14:useLocalDpi xmlns:a14="http://schemas.microsoft.com/office/drawing/2010/main"/>
              </a:ext>
            </a:extLst>
          </a:blip>
          <a:stretch>
            <a:fillRect/>
          </a:stretch>
        </p:blipFill>
        <p:spPr>
          <a:xfrm flipH="1">
            <a:off x="643815" y="3336538"/>
            <a:ext cx="1926062" cy="2888856"/>
          </a:xfrm>
          <a:prstGeom prst="rect">
            <a:avLst/>
          </a:prstGeom>
        </p:spPr>
      </p:pic>
      <p:pic>
        <p:nvPicPr>
          <p:cNvPr id="20" name="Bildobjekt 19" descr="En bild som visar svärd&#10;&#10;Automatiskt genererad beskrivning">
            <a:extLst>
              <a:ext uri="{FF2B5EF4-FFF2-40B4-BE49-F238E27FC236}">
                <a16:creationId xmlns:a16="http://schemas.microsoft.com/office/drawing/2014/main" id="{FFD49FC3-7768-65A2-8FA7-2064A60733C8}"/>
              </a:ext>
            </a:extLst>
          </p:cNvPr>
          <p:cNvPicPr>
            <a:picLocks noChangeAspect="1"/>
          </p:cNvPicPr>
          <p:nvPr userDrawn="1"/>
        </p:nvPicPr>
        <p:blipFill>
          <a:blip r:embed="rId13" cstate="screen">
            <a:extLst>
              <a:ext uri="{28A0092B-C50C-407E-A947-70E740481C1C}">
                <a14:useLocalDpi xmlns:a14="http://schemas.microsoft.com/office/drawing/2010/main"/>
              </a:ext>
            </a:extLst>
          </a:blip>
          <a:stretch>
            <a:fillRect/>
          </a:stretch>
        </p:blipFill>
        <p:spPr>
          <a:xfrm>
            <a:off x="17098" y="1491495"/>
            <a:ext cx="5533646" cy="1075424"/>
          </a:xfrm>
          <a:prstGeom prst="rect">
            <a:avLst/>
          </a:prstGeom>
        </p:spPr>
      </p:pic>
      <p:sp>
        <p:nvSpPr>
          <p:cNvPr id="3" name="Rektangel 2">
            <a:extLst>
              <a:ext uri="{FF2B5EF4-FFF2-40B4-BE49-F238E27FC236}">
                <a16:creationId xmlns:a16="http://schemas.microsoft.com/office/drawing/2014/main" id="{CC78BE5A-F044-6E4A-86D0-B28B85339425}"/>
              </a:ext>
            </a:extLst>
          </p:cNvPr>
          <p:cNvSpPr/>
          <p:nvPr userDrawn="1"/>
        </p:nvSpPr>
        <p:spPr>
          <a:xfrm>
            <a:off x="5439210" y="1644871"/>
            <a:ext cx="6752790" cy="13024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2" name="Rubrik 1">
            <a:extLst>
              <a:ext uri="{FF2B5EF4-FFF2-40B4-BE49-F238E27FC236}">
                <a16:creationId xmlns:a16="http://schemas.microsoft.com/office/drawing/2014/main" id="{AA3C37CF-2E7F-204C-BAF4-14554C428262}"/>
              </a:ext>
            </a:extLst>
          </p:cNvPr>
          <p:cNvSpPr>
            <a:spLocks noGrp="1"/>
          </p:cNvSpPr>
          <p:nvPr>
            <p:ph type="title" hasCustomPrompt="1"/>
          </p:nvPr>
        </p:nvSpPr>
        <p:spPr>
          <a:xfrm>
            <a:off x="6666828" y="1717551"/>
            <a:ext cx="5146058" cy="734110"/>
          </a:xfrm>
        </p:spPr>
        <p:txBody>
          <a:bodyPr bIns="0" anchor="t" anchorCtr="0">
            <a:noAutofit/>
          </a:bodyPr>
          <a:lstStyle>
            <a:lvl1pPr>
              <a:lnSpc>
                <a:spcPct val="100000"/>
              </a:lnSpc>
              <a:defRPr sz="4200">
                <a:solidFill>
                  <a:schemeClr val="accent1"/>
                </a:solidFill>
              </a:defRPr>
            </a:lvl1pPr>
          </a:lstStyle>
          <a:p>
            <a:r>
              <a:rPr lang="en-GB" noProof="0"/>
              <a:t>Add title</a:t>
            </a:r>
          </a:p>
        </p:txBody>
      </p:sp>
      <p:sp>
        <p:nvSpPr>
          <p:cNvPr id="12" name="Platshållare för text 11">
            <a:extLst>
              <a:ext uri="{FF2B5EF4-FFF2-40B4-BE49-F238E27FC236}">
                <a16:creationId xmlns:a16="http://schemas.microsoft.com/office/drawing/2014/main" id="{4BB7ED9B-1D2D-7541-ABE9-750F505D4492}"/>
              </a:ext>
            </a:extLst>
          </p:cNvPr>
          <p:cNvSpPr>
            <a:spLocks noGrp="1"/>
          </p:cNvSpPr>
          <p:nvPr>
            <p:ph type="body" sz="quarter" idx="11" hasCustomPrompt="1"/>
          </p:nvPr>
        </p:nvSpPr>
        <p:spPr>
          <a:xfrm>
            <a:off x="6666828" y="2542322"/>
            <a:ext cx="5146059" cy="349418"/>
          </a:xfrm>
        </p:spPr>
        <p:txBody>
          <a:bodyPr>
            <a:noAutofit/>
          </a:bodyPr>
          <a:lstStyle>
            <a:lvl1pPr marL="0" indent="0">
              <a:spcBef>
                <a:spcPts val="0"/>
              </a:spcBef>
              <a:buNone/>
              <a:defRPr sz="1200" b="1" cap="all" spc="50" baseline="0">
                <a:solidFill>
                  <a:schemeClr val="accent1"/>
                </a:solidFill>
              </a:defRPr>
            </a:lvl1pPr>
          </a:lstStyle>
          <a:p>
            <a:r>
              <a:rPr lang="en-GB" noProof="0"/>
              <a:t>Name, affiliation etc.</a:t>
            </a:r>
          </a:p>
        </p:txBody>
      </p:sp>
      <p:cxnSp>
        <p:nvCxnSpPr>
          <p:cNvPr id="7" name="Rak 6">
            <a:extLst>
              <a:ext uri="{FF2B5EF4-FFF2-40B4-BE49-F238E27FC236}">
                <a16:creationId xmlns:a16="http://schemas.microsoft.com/office/drawing/2014/main" id="{6EB25FC1-ABE1-A344-8F65-DA7EE26B4227}"/>
              </a:ext>
              <a:ext uri="{C183D7F6-B498-43B3-948B-1728B52AA6E4}">
                <adec:decorative xmlns:adec="http://schemas.microsoft.com/office/drawing/2017/decorative" val="0"/>
              </a:ext>
            </a:extLst>
          </p:cNvPr>
          <p:cNvCxnSpPr>
            <a:cxnSpLocks/>
          </p:cNvCxnSpPr>
          <p:nvPr userDrawn="1"/>
        </p:nvCxnSpPr>
        <p:spPr>
          <a:xfrm>
            <a:off x="6648589" y="2465508"/>
            <a:ext cx="5146058" cy="0"/>
          </a:xfrm>
          <a:prstGeom prst="line">
            <a:avLst/>
          </a:prstGeom>
          <a:ln w="12700"/>
        </p:spPr>
        <p:style>
          <a:lnRef idx="1">
            <a:schemeClr val="accent1"/>
          </a:lnRef>
          <a:fillRef idx="0">
            <a:schemeClr val="accent1"/>
          </a:fillRef>
          <a:effectRef idx="0">
            <a:schemeClr val="accent1"/>
          </a:effectRef>
          <a:fontRef idx="minor">
            <a:schemeClr val="tx1"/>
          </a:fontRef>
        </p:style>
      </p:cxnSp>
      <p:pic>
        <p:nvPicPr>
          <p:cNvPr id="13" name="Bildobjekt 12" descr="Lund University's logotype.">
            <a:extLst>
              <a:ext uri="{FF2B5EF4-FFF2-40B4-BE49-F238E27FC236}">
                <a16:creationId xmlns:a16="http://schemas.microsoft.com/office/drawing/2014/main" id="{3A8EFBAE-371E-E046-8879-6F2B8A74E5A3}"/>
              </a:ext>
            </a:extLst>
          </p:cNvPr>
          <p:cNvPicPr>
            <a:picLocks noChangeAspect="1"/>
          </p:cNvPicPr>
          <p:nvPr userDrawn="1"/>
        </p:nvPicPr>
        <p:blipFill>
          <a:blip r:embed="rId14" cstate="screen">
            <a:extLst>
              <a:ext uri="{28A0092B-C50C-407E-A947-70E740481C1C}">
                <a14:useLocalDpi xmlns:a14="http://schemas.microsoft.com/office/drawing/2010/main"/>
              </a:ext>
            </a:extLst>
          </a:blip>
          <a:srcRect/>
          <a:stretch/>
        </p:blipFill>
        <p:spPr>
          <a:xfrm>
            <a:off x="5646273" y="1734019"/>
            <a:ext cx="744262" cy="993215"/>
          </a:xfrm>
          <a:prstGeom prst="rect">
            <a:avLst/>
          </a:prstGeom>
        </p:spPr>
      </p:pic>
      <p:pic>
        <p:nvPicPr>
          <p:cNvPr id="5" name="Bildobjekt 4" descr="En bild som visar svart och vit, vatten, natur, snö&#10;&#10;Automatiskt genererad beskrivning">
            <a:extLst>
              <a:ext uri="{FF2B5EF4-FFF2-40B4-BE49-F238E27FC236}">
                <a16:creationId xmlns:a16="http://schemas.microsoft.com/office/drawing/2014/main" id="{511CC46C-2E0E-5E7D-9DCB-661C0B7EBF71}"/>
              </a:ext>
            </a:extLst>
          </p:cNvPr>
          <p:cNvPicPr>
            <a:picLocks noChangeAspect="1"/>
          </p:cNvPicPr>
          <p:nvPr userDrawn="1"/>
        </p:nvPicPr>
        <p:blipFill rotWithShape="1">
          <a:blip r:embed="rId15" cstate="screen">
            <a:extLst>
              <a:ext uri="{28A0092B-C50C-407E-A947-70E740481C1C}">
                <a14:useLocalDpi xmlns:a14="http://schemas.microsoft.com/office/drawing/2010/main"/>
              </a:ext>
            </a:extLst>
          </a:blip>
          <a:srcRect/>
          <a:stretch/>
        </p:blipFill>
        <p:spPr>
          <a:xfrm>
            <a:off x="190296" y="3828570"/>
            <a:ext cx="11785149" cy="2847975"/>
          </a:xfrm>
          <a:prstGeom prst="rect">
            <a:avLst/>
          </a:prstGeom>
        </p:spPr>
      </p:pic>
      <p:pic>
        <p:nvPicPr>
          <p:cNvPr id="23" name="Bildobjekt 22">
            <a:extLst>
              <a:ext uri="{FF2B5EF4-FFF2-40B4-BE49-F238E27FC236}">
                <a16:creationId xmlns:a16="http://schemas.microsoft.com/office/drawing/2014/main" id="{E67EF931-F7AE-D74F-A8D9-A4EA6F28174E}"/>
              </a:ext>
              <a:ext uri="{C183D7F6-B498-43B3-948B-1728B52AA6E4}">
                <adec:decorative xmlns:adec="http://schemas.microsoft.com/office/drawing/2017/decorative" val="0"/>
              </a:ext>
            </a:extLst>
          </p:cNvPr>
          <p:cNvPicPr>
            <a:picLocks noChangeAspect="1"/>
          </p:cNvPicPr>
          <p:nvPr userDrawn="1"/>
        </p:nvPicPr>
        <p:blipFill>
          <a:blip r:embed="rId16" cstate="screen">
            <a:extLst>
              <a:ext uri="{28A0092B-C50C-407E-A947-70E740481C1C}">
                <a14:useLocalDpi xmlns:a14="http://schemas.microsoft.com/office/drawing/2010/main"/>
              </a:ext>
            </a:extLst>
          </a:blip>
          <a:stretch>
            <a:fillRect/>
          </a:stretch>
        </p:blipFill>
        <p:spPr>
          <a:xfrm>
            <a:off x="9374475" y="4227755"/>
            <a:ext cx="2817525" cy="2630245"/>
          </a:xfrm>
          <a:prstGeom prst="rect">
            <a:avLst/>
          </a:prstGeom>
        </p:spPr>
      </p:pic>
    </p:spTree>
    <p:extLst>
      <p:ext uri="{BB962C8B-B14F-4D97-AF65-F5344CB8AC3E}">
        <p14:creationId xmlns:p14="http://schemas.microsoft.com/office/powerpoint/2010/main" val="42156790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Headline + content">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17EF249A-9390-B74A-A9AA-63DC6BE9252E}"/>
              </a:ext>
            </a:extLst>
          </p:cNvPr>
          <p:cNvSpPr>
            <a:spLocks noGrp="1"/>
          </p:cNvSpPr>
          <p:nvPr>
            <p:ph type="title" hasCustomPrompt="1"/>
          </p:nvPr>
        </p:nvSpPr>
        <p:spPr/>
        <p:txBody>
          <a:bodyPr>
            <a:normAutofit/>
          </a:bodyPr>
          <a:lstStyle>
            <a:lvl1pPr>
              <a:defRPr sz="4800"/>
            </a:lvl1pPr>
          </a:lstStyle>
          <a:p>
            <a:r>
              <a:rPr lang="en-GB" noProof="0"/>
              <a:t>Add a headline</a:t>
            </a:r>
          </a:p>
        </p:txBody>
      </p:sp>
      <p:sp>
        <p:nvSpPr>
          <p:cNvPr id="3" name="Platshållare för innehåll 2">
            <a:extLst>
              <a:ext uri="{FF2B5EF4-FFF2-40B4-BE49-F238E27FC236}">
                <a16:creationId xmlns:a16="http://schemas.microsoft.com/office/drawing/2014/main" id="{BBEBD609-C4E6-3548-9EEB-0745E63C9BF5}"/>
              </a:ext>
            </a:extLst>
          </p:cNvPr>
          <p:cNvSpPr>
            <a:spLocks noGrp="1"/>
          </p:cNvSpPr>
          <p:nvPr>
            <p:ph idx="1" hasCustomPrompt="1"/>
          </p:nvPr>
        </p:nvSpPr>
        <p:spPr>
          <a:xfrm>
            <a:off x="1620000" y="2159999"/>
            <a:ext cx="8820000" cy="3960000"/>
          </a:xfrm>
        </p:spPr>
        <p:txBody>
          <a:bodyPr/>
          <a:lstStyle>
            <a:lvl7pPr marL="2743200" indent="0">
              <a:buNone/>
              <a:defRPr/>
            </a:lvl7pPr>
          </a:lstStyle>
          <a:p>
            <a:r>
              <a:rPr lang="en-GB" noProof="0"/>
              <a:t>Text level 1</a:t>
            </a:r>
          </a:p>
          <a:p>
            <a:pPr lvl="1"/>
            <a:r>
              <a:rPr lang="en-GB" noProof="0"/>
              <a:t>Text level 2</a:t>
            </a:r>
          </a:p>
          <a:p>
            <a:pPr lvl="2"/>
            <a:r>
              <a:rPr lang="en-GB" noProof="0"/>
              <a:t>Text level 3</a:t>
            </a:r>
          </a:p>
          <a:p>
            <a:pPr lvl="3"/>
            <a:r>
              <a:rPr lang="en-GB" noProof="0"/>
              <a:t>Text level 4</a:t>
            </a:r>
          </a:p>
          <a:p>
            <a:pPr lvl="4"/>
            <a:r>
              <a:rPr lang="en-GB" noProof="0"/>
              <a:t>Text level 5</a:t>
            </a:r>
          </a:p>
          <a:p>
            <a:pPr lvl="5"/>
            <a:r>
              <a:rPr lang="en-GB" noProof="0"/>
              <a:t>Text level 6</a:t>
            </a:r>
          </a:p>
        </p:txBody>
      </p:sp>
      <p:pic>
        <p:nvPicPr>
          <p:cNvPr id="5" name="Bildobjekt 4">
            <a:extLst>
              <a:ext uri="{FF2B5EF4-FFF2-40B4-BE49-F238E27FC236}">
                <a16:creationId xmlns:a16="http://schemas.microsoft.com/office/drawing/2014/main" id="{14B0D899-AB4F-EC44-8583-90CB6DEB1C2D}"/>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89749" y="5561052"/>
            <a:ext cx="708740" cy="945809"/>
          </a:xfrm>
          <a:prstGeom prst="rect">
            <a:avLst/>
          </a:prstGeom>
        </p:spPr>
      </p:pic>
    </p:spTree>
    <p:extLst>
      <p:ext uri="{BB962C8B-B14F-4D97-AF65-F5344CB8AC3E}">
        <p14:creationId xmlns:p14="http://schemas.microsoft.com/office/powerpoint/2010/main" val="276367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Headline + content dark">
    <p:spTree>
      <p:nvGrpSpPr>
        <p:cNvPr id="1" name=""/>
        <p:cNvGrpSpPr/>
        <p:nvPr/>
      </p:nvGrpSpPr>
      <p:grpSpPr>
        <a:xfrm>
          <a:off x="0" y="0"/>
          <a:ext cx="0" cy="0"/>
          <a:chOff x="0" y="0"/>
          <a:chExt cx="0" cy="0"/>
        </a:xfrm>
      </p:grpSpPr>
      <p:sp>
        <p:nvSpPr>
          <p:cNvPr id="4" name="Rektangel 3">
            <a:extLst>
              <a:ext uri="{FF2B5EF4-FFF2-40B4-BE49-F238E27FC236}">
                <a16:creationId xmlns:a16="http://schemas.microsoft.com/office/drawing/2014/main" id="{FDE34647-2FEA-054E-80E8-C0FCC8DEB358}"/>
              </a:ext>
            </a:extLst>
          </p:cNvPr>
          <p:cNvSpPr/>
          <p:nvPr userDrawn="1"/>
        </p:nvSpPr>
        <p:spPr>
          <a:xfrm>
            <a:off x="192088" y="187656"/>
            <a:ext cx="11807825" cy="648143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2" name="Rubrik 1">
            <a:extLst>
              <a:ext uri="{FF2B5EF4-FFF2-40B4-BE49-F238E27FC236}">
                <a16:creationId xmlns:a16="http://schemas.microsoft.com/office/drawing/2014/main" id="{17EF249A-9390-B74A-A9AA-63DC6BE9252E}"/>
              </a:ext>
            </a:extLst>
          </p:cNvPr>
          <p:cNvSpPr>
            <a:spLocks noGrp="1"/>
          </p:cNvSpPr>
          <p:nvPr>
            <p:ph type="title" hasCustomPrompt="1"/>
          </p:nvPr>
        </p:nvSpPr>
        <p:spPr/>
        <p:txBody>
          <a:bodyPr>
            <a:normAutofit/>
          </a:bodyPr>
          <a:lstStyle>
            <a:lvl1pPr>
              <a:defRPr sz="4800">
                <a:solidFill>
                  <a:schemeClr val="bg1"/>
                </a:solidFill>
              </a:defRPr>
            </a:lvl1pPr>
          </a:lstStyle>
          <a:p>
            <a:r>
              <a:rPr lang="en-GB" noProof="0"/>
              <a:t>Add a headline</a:t>
            </a:r>
          </a:p>
        </p:txBody>
      </p:sp>
      <p:sp>
        <p:nvSpPr>
          <p:cNvPr id="3" name="Platshållare för innehåll 2">
            <a:extLst>
              <a:ext uri="{FF2B5EF4-FFF2-40B4-BE49-F238E27FC236}">
                <a16:creationId xmlns:a16="http://schemas.microsoft.com/office/drawing/2014/main" id="{BBEBD609-C4E6-3548-9EEB-0745E63C9BF5}"/>
              </a:ext>
            </a:extLst>
          </p:cNvPr>
          <p:cNvSpPr>
            <a:spLocks noGrp="1"/>
          </p:cNvSpPr>
          <p:nvPr>
            <p:ph idx="1" hasCustomPrompt="1"/>
          </p:nvPr>
        </p:nvSpPr>
        <p:spPr>
          <a:xfrm>
            <a:off x="1620000" y="2159999"/>
            <a:ext cx="8820000" cy="3960000"/>
          </a:xfrm>
        </p:spPr>
        <p:txBody>
          <a:bodyPr/>
          <a:lstStyle>
            <a:lvl1pPr>
              <a:buClr>
                <a:schemeClr val="accent6"/>
              </a:buClr>
              <a:defRPr>
                <a:solidFill>
                  <a:schemeClr val="bg1"/>
                </a:solidFill>
              </a:defRPr>
            </a:lvl1pPr>
            <a:lvl2pPr>
              <a:buClr>
                <a:schemeClr val="accent6"/>
              </a:buClr>
              <a:defRPr>
                <a:solidFill>
                  <a:schemeClr val="bg1"/>
                </a:solidFill>
              </a:defRPr>
            </a:lvl2pPr>
            <a:lvl3pPr>
              <a:buClr>
                <a:schemeClr val="accent6"/>
              </a:buClr>
              <a:defRPr>
                <a:solidFill>
                  <a:schemeClr val="bg1"/>
                </a:solidFill>
              </a:defRPr>
            </a:lvl3pPr>
            <a:lvl4pPr>
              <a:buClr>
                <a:schemeClr val="accent6"/>
              </a:buClr>
              <a:defRPr>
                <a:solidFill>
                  <a:schemeClr val="bg1"/>
                </a:solidFill>
              </a:defRPr>
            </a:lvl4pPr>
            <a:lvl5pPr>
              <a:buClr>
                <a:schemeClr val="accent6"/>
              </a:buClr>
              <a:defRPr>
                <a:solidFill>
                  <a:schemeClr val="bg1"/>
                </a:solidFill>
              </a:defRPr>
            </a:lvl5pPr>
            <a:lvl6pPr>
              <a:buClr>
                <a:schemeClr val="accent6"/>
              </a:buClr>
              <a:defRPr>
                <a:solidFill>
                  <a:schemeClr val="bg1"/>
                </a:solidFill>
              </a:defRPr>
            </a:lvl6pPr>
            <a:lvl7pPr marL="2743200" indent="0">
              <a:buNone/>
              <a:defRPr/>
            </a:lvl7pPr>
          </a:lstStyle>
          <a:p>
            <a:r>
              <a:rPr lang="en-GB" noProof="0"/>
              <a:t>Text level 1</a:t>
            </a:r>
          </a:p>
          <a:p>
            <a:pPr lvl="1"/>
            <a:r>
              <a:rPr lang="en-GB" noProof="0"/>
              <a:t>Text level 2</a:t>
            </a:r>
          </a:p>
          <a:p>
            <a:pPr lvl="2"/>
            <a:r>
              <a:rPr lang="en-GB" noProof="0"/>
              <a:t>Text level 3</a:t>
            </a:r>
          </a:p>
          <a:p>
            <a:pPr lvl="3"/>
            <a:r>
              <a:rPr lang="en-GB" noProof="0"/>
              <a:t>Text level 4</a:t>
            </a:r>
          </a:p>
          <a:p>
            <a:pPr lvl="4"/>
            <a:r>
              <a:rPr lang="en-GB" noProof="0"/>
              <a:t>Text level 5</a:t>
            </a:r>
          </a:p>
          <a:p>
            <a:pPr lvl="5"/>
            <a:r>
              <a:rPr lang="en-GB" noProof="0"/>
              <a:t>Text level 6</a:t>
            </a:r>
          </a:p>
        </p:txBody>
      </p:sp>
      <p:pic>
        <p:nvPicPr>
          <p:cNvPr id="6" name="Bildobjekt 5">
            <a:extLst>
              <a:ext uri="{FF2B5EF4-FFF2-40B4-BE49-F238E27FC236}">
                <a16:creationId xmlns:a16="http://schemas.microsoft.com/office/drawing/2014/main" id="{366166D1-A94D-034B-A5C2-E51AD0A82A07}"/>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89749" y="5561052"/>
            <a:ext cx="708739" cy="945809"/>
          </a:xfrm>
          <a:prstGeom prst="rect">
            <a:avLst/>
          </a:prstGeom>
        </p:spPr>
      </p:pic>
    </p:spTree>
    <p:extLst>
      <p:ext uri="{BB962C8B-B14F-4D97-AF65-F5344CB8AC3E}">
        <p14:creationId xmlns:p14="http://schemas.microsoft.com/office/powerpoint/2010/main" val="26651287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Headline + diagram etc">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17EF249A-9390-B74A-A9AA-63DC6BE9252E}"/>
              </a:ext>
            </a:extLst>
          </p:cNvPr>
          <p:cNvSpPr>
            <a:spLocks noGrp="1"/>
          </p:cNvSpPr>
          <p:nvPr>
            <p:ph type="title" hasCustomPrompt="1"/>
          </p:nvPr>
        </p:nvSpPr>
        <p:spPr>
          <a:xfrm>
            <a:off x="1620000" y="359999"/>
            <a:ext cx="8820000" cy="1199860"/>
          </a:xfrm>
        </p:spPr>
        <p:txBody>
          <a:bodyPr bIns="0" anchor="ctr" anchorCtr="0">
            <a:normAutofit/>
          </a:bodyPr>
          <a:lstStyle>
            <a:lvl1pPr>
              <a:defRPr sz="4800"/>
            </a:lvl1pPr>
          </a:lstStyle>
          <a:p>
            <a:r>
              <a:rPr lang="en-GB" noProof="0"/>
              <a:t>Add a headline</a:t>
            </a:r>
          </a:p>
        </p:txBody>
      </p:sp>
      <p:sp>
        <p:nvSpPr>
          <p:cNvPr id="3" name="Platshållare för innehåll 2">
            <a:extLst>
              <a:ext uri="{FF2B5EF4-FFF2-40B4-BE49-F238E27FC236}">
                <a16:creationId xmlns:a16="http://schemas.microsoft.com/office/drawing/2014/main" id="{BBEBD609-C4E6-3548-9EEB-0745E63C9BF5}"/>
              </a:ext>
            </a:extLst>
          </p:cNvPr>
          <p:cNvSpPr>
            <a:spLocks noGrp="1"/>
          </p:cNvSpPr>
          <p:nvPr>
            <p:ph idx="1" hasCustomPrompt="1"/>
          </p:nvPr>
        </p:nvSpPr>
        <p:spPr>
          <a:xfrm>
            <a:off x="1620000" y="1559859"/>
            <a:ext cx="8820000" cy="4560140"/>
          </a:xfrm>
        </p:spPr>
        <p:txBody>
          <a:bodyPr/>
          <a:lstStyle>
            <a:lvl7pPr marL="2743200" indent="0">
              <a:buNone/>
              <a:defRPr/>
            </a:lvl7pPr>
          </a:lstStyle>
          <a:p>
            <a:r>
              <a:rPr lang="en-GB" noProof="0"/>
              <a:t>Text level 1</a:t>
            </a:r>
          </a:p>
          <a:p>
            <a:pPr lvl="1"/>
            <a:r>
              <a:rPr lang="en-GB" noProof="0"/>
              <a:t>Text level 2</a:t>
            </a:r>
          </a:p>
          <a:p>
            <a:pPr lvl="2"/>
            <a:r>
              <a:rPr lang="en-GB" noProof="0"/>
              <a:t>Text level 3</a:t>
            </a:r>
          </a:p>
          <a:p>
            <a:pPr lvl="3"/>
            <a:r>
              <a:rPr lang="en-GB" noProof="0"/>
              <a:t>Text level 4</a:t>
            </a:r>
          </a:p>
          <a:p>
            <a:pPr lvl="4"/>
            <a:r>
              <a:rPr lang="en-GB" noProof="0"/>
              <a:t>Text level 5</a:t>
            </a:r>
          </a:p>
          <a:p>
            <a:pPr lvl="5"/>
            <a:r>
              <a:rPr lang="en-GB" noProof="0"/>
              <a:t>Text level 6</a:t>
            </a:r>
          </a:p>
        </p:txBody>
      </p:sp>
      <p:pic>
        <p:nvPicPr>
          <p:cNvPr id="4" name="Bildobjekt 3">
            <a:extLst>
              <a:ext uri="{FF2B5EF4-FFF2-40B4-BE49-F238E27FC236}">
                <a16:creationId xmlns:a16="http://schemas.microsoft.com/office/drawing/2014/main" id="{933F4960-63AF-A84C-B009-410701F6CBF5}"/>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89749" y="5561052"/>
            <a:ext cx="708740" cy="945809"/>
          </a:xfrm>
          <a:prstGeom prst="rect">
            <a:avLst/>
          </a:prstGeom>
        </p:spPr>
      </p:pic>
    </p:spTree>
    <p:extLst>
      <p:ext uri="{BB962C8B-B14F-4D97-AF65-F5344CB8AC3E}">
        <p14:creationId xmlns:p14="http://schemas.microsoft.com/office/powerpoint/2010/main" val="584746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Headline + diagram dark">
    <p:spTree>
      <p:nvGrpSpPr>
        <p:cNvPr id="1" name=""/>
        <p:cNvGrpSpPr/>
        <p:nvPr/>
      </p:nvGrpSpPr>
      <p:grpSpPr>
        <a:xfrm>
          <a:off x="0" y="0"/>
          <a:ext cx="0" cy="0"/>
          <a:chOff x="0" y="0"/>
          <a:chExt cx="0" cy="0"/>
        </a:xfrm>
      </p:grpSpPr>
      <p:sp>
        <p:nvSpPr>
          <p:cNvPr id="4" name="Rektangel 3">
            <a:extLst>
              <a:ext uri="{FF2B5EF4-FFF2-40B4-BE49-F238E27FC236}">
                <a16:creationId xmlns:a16="http://schemas.microsoft.com/office/drawing/2014/main" id="{D81A3E1B-C332-BE46-9FEB-739A7F90AAC9}"/>
              </a:ext>
            </a:extLst>
          </p:cNvPr>
          <p:cNvSpPr/>
          <p:nvPr userDrawn="1"/>
        </p:nvSpPr>
        <p:spPr>
          <a:xfrm>
            <a:off x="192088" y="187656"/>
            <a:ext cx="11807825" cy="648143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2" name="Rubrik 1">
            <a:extLst>
              <a:ext uri="{FF2B5EF4-FFF2-40B4-BE49-F238E27FC236}">
                <a16:creationId xmlns:a16="http://schemas.microsoft.com/office/drawing/2014/main" id="{17EF249A-9390-B74A-A9AA-63DC6BE9252E}"/>
              </a:ext>
            </a:extLst>
          </p:cNvPr>
          <p:cNvSpPr>
            <a:spLocks noGrp="1"/>
          </p:cNvSpPr>
          <p:nvPr>
            <p:ph type="title" hasCustomPrompt="1"/>
          </p:nvPr>
        </p:nvSpPr>
        <p:spPr>
          <a:xfrm>
            <a:off x="1620000" y="359999"/>
            <a:ext cx="8820000" cy="1199860"/>
          </a:xfrm>
        </p:spPr>
        <p:txBody>
          <a:bodyPr bIns="0" anchor="ctr" anchorCtr="0">
            <a:normAutofit/>
          </a:bodyPr>
          <a:lstStyle>
            <a:lvl1pPr>
              <a:defRPr sz="4800">
                <a:solidFill>
                  <a:schemeClr val="bg1"/>
                </a:solidFill>
              </a:defRPr>
            </a:lvl1pPr>
          </a:lstStyle>
          <a:p>
            <a:r>
              <a:rPr lang="en-GB" noProof="0"/>
              <a:t>Add a headline</a:t>
            </a:r>
          </a:p>
        </p:txBody>
      </p:sp>
      <p:sp>
        <p:nvSpPr>
          <p:cNvPr id="3" name="Platshållare för innehåll 2">
            <a:extLst>
              <a:ext uri="{FF2B5EF4-FFF2-40B4-BE49-F238E27FC236}">
                <a16:creationId xmlns:a16="http://schemas.microsoft.com/office/drawing/2014/main" id="{BBEBD609-C4E6-3548-9EEB-0745E63C9BF5}"/>
              </a:ext>
            </a:extLst>
          </p:cNvPr>
          <p:cNvSpPr>
            <a:spLocks noGrp="1"/>
          </p:cNvSpPr>
          <p:nvPr>
            <p:ph idx="1" hasCustomPrompt="1"/>
          </p:nvPr>
        </p:nvSpPr>
        <p:spPr>
          <a:xfrm>
            <a:off x="1620000" y="1559859"/>
            <a:ext cx="8820000" cy="4560140"/>
          </a:xfrm>
        </p:spPr>
        <p:txBody>
          <a:bodyPr/>
          <a:lstStyle>
            <a:lvl1pPr>
              <a:buClr>
                <a:schemeClr val="accent6"/>
              </a:buClr>
              <a:defRPr>
                <a:solidFill>
                  <a:schemeClr val="bg1"/>
                </a:solidFill>
              </a:defRPr>
            </a:lvl1pPr>
            <a:lvl2pPr>
              <a:buClr>
                <a:schemeClr val="accent6"/>
              </a:buClr>
              <a:defRPr>
                <a:solidFill>
                  <a:schemeClr val="bg1"/>
                </a:solidFill>
              </a:defRPr>
            </a:lvl2pPr>
            <a:lvl3pPr>
              <a:buClr>
                <a:schemeClr val="accent6"/>
              </a:buClr>
              <a:defRPr>
                <a:solidFill>
                  <a:schemeClr val="bg1"/>
                </a:solidFill>
              </a:defRPr>
            </a:lvl3pPr>
            <a:lvl4pPr>
              <a:buClr>
                <a:schemeClr val="accent6"/>
              </a:buClr>
              <a:defRPr>
                <a:solidFill>
                  <a:schemeClr val="bg1"/>
                </a:solidFill>
              </a:defRPr>
            </a:lvl4pPr>
            <a:lvl5pPr>
              <a:buClr>
                <a:schemeClr val="accent6"/>
              </a:buClr>
              <a:defRPr>
                <a:solidFill>
                  <a:schemeClr val="bg1"/>
                </a:solidFill>
              </a:defRPr>
            </a:lvl5pPr>
            <a:lvl6pPr>
              <a:buClr>
                <a:schemeClr val="accent6"/>
              </a:buClr>
              <a:defRPr>
                <a:solidFill>
                  <a:schemeClr val="bg1"/>
                </a:solidFill>
              </a:defRPr>
            </a:lvl6pPr>
            <a:lvl7pPr marL="2743200" indent="0">
              <a:buNone/>
              <a:defRPr/>
            </a:lvl7pPr>
          </a:lstStyle>
          <a:p>
            <a:r>
              <a:rPr lang="en-GB" noProof="0"/>
              <a:t>Text level 1</a:t>
            </a:r>
          </a:p>
          <a:p>
            <a:pPr lvl="1"/>
            <a:r>
              <a:rPr lang="en-GB" noProof="0"/>
              <a:t>Text level 2</a:t>
            </a:r>
          </a:p>
          <a:p>
            <a:pPr lvl="2"/>
            <a:r>
              <a:rPr lang="en-GB" noProof="0"/>
              <a:t>Text level 3</a:t>
            </a:r>
          </a:p>
          <a:p>
            <a:pPr lvl="3"/>
            <a:r>
              <a:rPr lang="en-GB" noProof="0"/>
              <a:t>Text level 4</a:t>
            </a:r>
          </a:p>
          <a:p>
            <a:pPr lvl="4"/>
            <a:r>
              <a:rPr lang="en-GB" noProof="0"/>
              <a:t>Text level 5</a:t>
            </a:r>
          </a:p>
          <a:p>
            <a:pPr lvl="5"/>
            <a:r>
              <a:rPr lang="en-GB" noProof="0"/>
              <a:t>Text level 6</a:t>
            </a:r>
          </a:p>
        </p:txBody>
      </p:sp>
      <p:pic>
        <p:nvPicPr>
          <p:cNvPr id="5" name="Bildobjekt 4">
            <a:extLst>
              <a:ext uri="{FF2B5EF4-FFF2-40B4-BE49-F238E27FC236}">
                <a16:creationId xmlns:a16="http://schemas.microsoft.com/office/drawing/2014/main" id="{12C348BE-4CF4-A845-A104-4CE7946E58FE}"/>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89749" y="5561052"/>
            <a:ext cx="708739" cy="945809"/>
          </a:xfrm>
          <a:prstGeom prst="rect">
            <a:avLst/>
          </a:prstGeom>
        </p:spPr>
      </p:pic>
    </p:spTree>
    <p:extLst>
      <p:ext uri="{BB962C8B-B14F-4D97-AF65-F5344CB8AC3E}">
        <p14:creationId xmlns:p14="http://schemas.microsoft.com/office/powerpoint/2010/main" val="22151219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Headline + bulky content">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17EF249A-9390-B74A-A9AA-63DC6BE9252E}"/>
              </a:ext>
            </a:extLst>
          </p:cNvPr>
          <p:cNvSpPr>
            <a:spLocks noGrp="1"/>
          </p:cNvSpPr>
          <p:nvPr>
            <p:ph type="title" hasCustomPrompt="1"/>
          </p:nvPr>
        </p:nvSpPr>
        <p:spPr>
          <a:xfrm>
            <a:off x="900000" y="188914"/>
            <a:ext cx="10440000" cy="1071086"/>
          </a:xfrm>
        </p:spPr>
        <p:txBody>
          <a:bodyPr bIns="0" anchor="ctr" anchorCtr="0">
            <a:normAutofit/>
          </a:bodyPr>
          <a:lstStyle>
            <a:lvl1pPr>
              <a:defRPr sz="4800"/>
            </a:lvl1pPr>
          </a:lstStyle>
          <a:p>
            <a:r>
              <a:rPr lang="en-GB" noProof="0"/>
              <a:t>Add a headline</a:t>
            </a:r>
          </a:p>
        </p:txBody>
      </p:sp>
      <p:sp>
        <p:nvSpPr>
          <p:cNvPr id="3" name="Platshållare för innehåll 2">
            <a:extLst>
              <a:ext uri="{FF2B5EF4-FFF2-40B4-BE49-F238E27FC236}">
                <a16:creationId xmlns:a16="http://schemas.microsoft.com/office/drawing/2014/main" id="{BBEBD609-C4E6-3548-9EEB-0745E63C9BF5}"/>
              </a:ext>
            </a:extLst>
          </p:cNvPr>
          <p:cNvSpPr>
            <a:spLocks noGrp="1"/>
          </p:cNvSpPr>
          <p:nvPr>
            <p:ph idx="1" hasCustomPrompt="1"/>
          </p:nvPr>
        </p:nvSpPr>
        <p:spPr>
          <a:xfrm>
            <a:off x="900000" y="1259998"/>
            <a:ext cx="10440000" cy="5409090"/>
          </a:xfrm>
        </p:spPr>
        <p:txBody>
          <a:bodyPr/>
          <a:lstStyle>
            <a:lvl7pPr marL="2743200" indent="0">
              <a:buNone/>
              <a:defRPr/>
            </a:lvl7pPr>
          </a:lstStyle>
          <a:p>
            <a:r>
              <a:rPr lang="en-GB" noProof="0"/>
              <a:t>Text level 1</a:t>
            </a:r>
          </a:p>
          <a:p>
            <a:pPr lvl="1"/>
            <a:r>
              <a:rPr lang="en-GB" noProof="0"/>
              <a:t>Text level 2</a:t>
            </a:r>
          </a:p>
          <a:p>
            <a:pPr lvl="2"/>
            <a:r>
              <a:rPr lang="en-GB" noProof="0"/>
              <a:t>Text level 3</a:t>
            </a:r>
          </a:p>
          <a:p>
            <a:pPr lvl="3"/>
            <a:r>
              <a:rPr lang="en-GB" noProof="0"/>
              <a:t>Text level 4</a:t>
            </a:r>
          </a:p>
          <a:p>
            <a:pPr lvl="4"/>
            <a:r>
              <a:rPr lang="en-GB" noProof="0"/>
              <a:t>Text level 5</a:t>
            </a:r>
          </a:p>
          <a:p>
            <a:pPr lvl="5"/>
            <a:r>
              <a:rPr lang="en-GB" noProof="0"/>
              <a:t>Text level 6</a:t>
            </a:r>
          </a:p>
        </p:txBody>
      </p:sp>
      <p:pic>
        <p:nvPicPr>
          <p:cNvPr id="4" name="Bildobjekt 3">
            <a:extLst>
              <a:ext uri="{FF2B5EF4-FFF2-40B4-BE49-F238E27FC236}">
                <a16:creationId xmlns:a16="http://schemas.microsoft.com/office/drawing/2014/main" id="{351F9240-81BB-8B49-9FD3-43F9228B368F}"/>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89749" y="5561052"/>
            <a:ext cx="708740" cy="945809"/>
          </a:xfrm>
          <a:prstGeom prst="rect">
            <a:avLst/>
          </a:prstGeom>
        </p:spPr>
      </p:pic>
    </p:spTree>
    <p:extLst>
      <p:ext uri="{BB962C8B-B14F-4D97-AF65-F5344CB8AC3E}">
        <p14:creationId xmlns:p14="http://schemas.microsoft.com/office/powerpoint/2010/main" val="1916435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Headline + bulky content dark">
    <p:spTree>
      <p:nvGrpSpPr>
        <p:cNvPr id="1" name=""/>
        <p:cNvGrpSpPr/>
        <p:nvPr/>
      </p:nvGrpSpPr>
      <p:grpSpPr>
        <a:xfrm>
          <a:off x="0" y="0"/>
          <a:ext cx="0" cy="0"/>
          <a:chOff x="0" y="0"/>
          <a:chExt cx="0" cy="0"/>
        </a:xfrm>
      </p:grpSpPr>
      <p:sp>
        <p:nvSpPr>
          <p:cNvPr id="4" name="Rektangel 3">
            <a:extLst>
              <a:ext uri="{FF2B5EF4-FFF2-40B4-BE49-F238E27FC236}">
                <a16:creationId xmlns:a16="http://schemas.microsoft.com/office/drawing/2014/main" id="{4E7D8CD1-C060-BC4F-99D0-93925AD78847}"/>
              </a:ext>
            </a:extLst>
          </p:cNvPr>
          <p:cNvSpPr/>
          <p:nvPr userDrawn="1"/>
        </p:nvSpPr>
        <p:spPr>
          <a:xfrm>
            <a:off x="192088" y="187656"/>
            <a:ext cx="11807825" cy="648143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2" name="Rubrik 1">
            <a:extLst>
              <a:ext uri="{FF2B5EF4-FFF2-40B4-BE49-F238E27FC236}">
                <a16:creationId xmlns:a16="http://schemas.microsoft.com/office/drawing/2014/main" id="{17EF249A-9390-B74A-A9AA-63DC6BE9252E}"/>
              </a:ext>
            </a:extLst>
          </p:cNvPr>
          <p:cNvSpPr>
            <a:spLocks noGrp="1"/>
          </p:cNvSpPr>
          <p:nvPr>
            <p:ph type="title" hasCustomPrompt="1"/>
          </p:nvPr>
        </p:nvSpPr>
        <p:spPr>
          <a:xfrm>
            <a:off x="900000" y="188914"/>
            <a:ext cx="10440000" cy="1071086"/>
          </a:xfrm>
        </p:spPr>
        <p:txBody>
          <a:bodyPr bIns="0" anchor="ctr" anchorCtr="0">
            <a:normAutofit/>
          </a:bodyPr>
          <a:lstStyle>
            <a:lvl1pPr>
              <a:defRPr sz="4800">
                <a:solidFill>
                  <a:schemeClr val="bg1"/>
                </a:solidFill>
              </a:defRPr>
            </a:lvl1pPr>
          </a:lstStyle>
          <a:p>
            <a:r>
              <a:rPr lang="en-GB" noProof="0"/>
              <a:t>Add a headline</a:t>
            </a:r>
          </a:p>
        </p:txBody>
      </p:sp>
      <p:sp>
        <p:nvSpPr>
          <p:cNvPr id="3" name="Platshållare för innehåll 2">
            <a:extLst>
              <a:ext uri="{FF2B5EF4-FFF2-40B4-BE49-F238E27FC236}">
                <a16:creationId xmlns:a16="http://schemas.microsoft.com/office/drawing/2014/main" id="{BBEBD609-C4E6-3548-9EEB-0745E63C9BF5}"/>
              </a:ext>
            </a:extLst>
          </p:cNvPr>
          <p:cNvSpPr>
            <a:spLocks noGrp="1"/>
          </p:cNvSpPr>
          <p:nvPr>
            <p:ph idx="1" hasCustomPrompt="1"/>
          </p:nvPr>
        </p:nvSpPr>
        <p:spPr>
          <a:xfrm>
            <a:off x="900000" y="1259998"/>
            <a:ext cx="10440000" cy="5409089"/>
          </a:xfrm>
        </p:spPr>
        <p:txBody>
          <a:bodyPr/>
          <a:lstStyle>
            <a:lvl1pPr>
              <a:buClr>
                <a:schemeClr val="accent6"/>
              </a:buClr>
              <a:defRPr>
                <a:solidFill>
                  <a:schemeClr val="bg1"/>
                </a:solidFill>
              </a:defRPr>
            </a:lvl1pPr>
            <a:lvl2pPr>
              <a:buClr>
                <a:schemeClr val="accent6"/>
              </a:buClr>
              <a:defRPr>
                <a:solidFill>
                  <a:schemeClr val="bg1"/>
                </a:solidFill>
              </a:defRPr>
            </a:lvl2pPr>
            <a:lvl3pPr>
              <a:buClr>
                <a:schemeClr val="accent6"/>
              </a:buClr>
              <a:defRPr>
                <a:solidFill>
                  <a:schemeClr val="bg1"/>
                </a:solidFill>
              </a:defRPr>
            </a:lvl3pPr>
            <a:lvl4pPr>
              <a:buClr>
                <a:schemeClr val="accent6"/>
              </a:buClr>
              <a:defRPr>
                <a:solidFill>
                  <a:schemeClr val="bg1"/>
                </a:solidFill>
              </a:defRPr>
            </a:lvl4pPr>
            <a:lvl5pPr>
              <a:buClr>
                <a:schemeClr val="accent6"/>
              </a:buClr>
              <a:defRPr>
                <a:solidFill>
                  <a:schemeClr val="bg1"/>
                </a:solidFill>
              </a:defRPr>
            </a:lvl5pPr>
            <a:lvl6pPr>
              <a:buClr>
                <a:schemeClr val="accent6"/>
              </a:buClr>
              <a:defRPr>
                <a:solidFill>
                  <a:schemeClr val="bg1"/>
                </a:solidFill>
              </a:defRPr>
            </a:lvl6pPr>
            <a:lvl7pPr marL="2743200" indent="0">
              <a:buNone/>
              <a:defRPr/>
            </a:lvl7pPr>
          </a:lstStyle>
          <a:p>
            <a:r>
              <a:rPr lang="en-GB" noProof="0"/>
              <a:t>Text level 1</a:t>
            </a:r>
          </a:p>
          <a:p>
            <a:pPr lvl="1"/>
            <a:r>
              <a:rPr lang="en-GB" noProof="0"/>
              <a:t>Text level 2</a:t>
            </a:r>
          </a:p>
          <a:p>
            <a:pPr lvl="2"/>
            <a:r>
              <a:rPr lang="en-GB" noProof="0"/>
              <a:t>Text level 3</a:t>
            </a:r>
          </a:p>
          <a:p>
            <a:pPr lvl="3"/>
            <a:r>
              <a:rPr lang="en-GB" noProof="0"/>
              <a:t>Text level 4</a:t>
            </a:r>
          </a:p>
          <a:p>
            <a:pPr lvl="4"/>
            <a:r>
              <a:rPr lang="en-GB" noProof="0"/>
              <a:t>Text level 5</a:t>
            </a:r>
          </a:p>
          <a:p>
            <a:pPr lvl="5"/>
            <a:r>
              <a:rPr lang="en-GB" noProof="0"/>
              <a:t>Text level 6</a:t>
            </a:r>
          </a:p>
        </p:txBody>
      </p:sp>
      <p:pic>
        <p:nvPicPr>
          <p:cNvPr id="5" name="Bildobjekt 4">
            <a:extLst>
              <a:ext uri="{FF2B5EF4-FFF2-40B4-BE49-F238E27FC236}">
                <a16:creationId xmlns:a16="http://schemas.microsoft.com/office/drawing/2014/main" id="{59BEFE16-2911-FD4B-9C79-914CA91C2DF3}"/>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89749" y="5561052"/>
            <a:ext cx="708739" cy="945809"/>
          </a:xfrm>
          <a:prstGeom prst="rect">
            <a:avLst/>
          </a:prstGeom>
        </p:spPr>
      </p:pic>
    </p:spTree>
    <p:extLst>
      <p:ext uri="{BB962C8B-B14F-4D97-AF65-F5344CB8AC3E}">
        <p14:creationId xmlns:p14="http://schemas.microsoft.com/office/powerpoint/2010/main" val="12976451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mage + large text box">
    <p:spTree>
      <p:nvGrpSpPr>
        <p:cNvPr id="1" name=""/>
        <p:cNvGrpSpPr/>
        <p:nvPr/>
      </p:nvGrpSpPr>
      <p:grpSpPr>
        <a:xfrm>
          <a:off x="0" y="0"/>
          <a:ext cx="0" cy="0"/>
          <a:chOff x="0" y="0"/>
          <a:chExt cx="0" cy="0"/>
        </a:xfrm>
      </p:grpSpPr>
      <p:sp>
        <p:nvSpPr>
          <p:cNvPr id="6" name="Platshållare för bild 5">
            <a:extLst>
              <a:ext uri="{FF2B5EF4-FFF2-40B4-BE49-F238E27FC236}">
                <a16:creationId xmlns:a16="http://schemas.microsoft.com/office/drawing/2014/main" id="{BA0ABDCC-D188-2F40-92DB-269FBA094FC3}"/>
              </a:ext>
            </a:extLst>
          </p:cNvPr>
          <p:cNvSpPr>
            <a:spLocks noGrp="1"/>
          </p:cNvSpPr>
          <p:nvPr>
            <p:ph type="pic" sz="quarter" idx="10" hasCustomPrompt="1"/>
          </p:nvPr>
        </p:nvSpPr>
        <p:spPr>
          <a:xfrm>
            <a:off x="192088" y="188913"/>
            <a:ext cx="11807825" cy="6480175"/>
          </a:xfrm>
          <a:solidFill>
            <a:schemeClr val="bg2"/>
          </a:solidFill>
        </p:spPr>
        <p:txBody>
          <a:bodyPr/>
          <a:lstStyle/>
          <a:p>
            <a:r>
              <a:rPr lang="en-GB" noProof="0"/>
              <a:t>Drag an image here or click the icon to add background image</a:t>
            </a:r>
          </a:p>
        </p:txBody>
      </p:sp>
      <p:sp>
        <p:nvSpPr>
          <p:cNvPr id="2" name="Rubrik 1">
            <a:extLst>
              <a:ext uri="{FF2B5EF4-FFF2-40B4-BE49-F238E27FC236}">
                <a16:creationId xmlns:a16="http://schemas.microsoft.com/office/drawing/2014/main" id="{5D19B9C2-70AA-3747-8E78-329608E61B63}"/>
              </a:ext>
            </a:extLst>
          </p:cNvPr>
          <p:cNvSpPr>
            <a:spLocks noGrp="1"/>
          </p:cNvSpPr>
          <p:nvPr>
            <p:ph type="title" hasCustomPrompt="1"/>
          </p:nvPr>
        </p:nvSpPr>
        <p:spPr>
          <a:xfrm>
            <a:off x="6897600" y="4880235"/>
            <a:ext cx="5294400" cy="1205418"/>
          </a:xfrm>
          <a:solidFill>
            <a:schemeClr val="bg1"/>
          </a:solidFill>
        </p:spPr>
        <p:txBody>
          <a:bodyPr wrap="square" lIns="540000" tIns="360000" rIns="360000" bIns="468000">
            <a:spAutoFit/>
          </a:bodyPr>
          <a:lstStyle>
            <a:lvl1pPr>
              <a:lnSpc>
                <a:spcPct val="100000"/>
              </a:lnSpc>
              <a:defRPr sz="2400" baseline="0"/>
            </a:lvl1pPr>
          </a:lstStyle>
          <a:p>
            <a:r>
              <a:rPr lang="en-GB" noProof="0"/>
              <a:t>Add text</a:t>
            </a:r>
          </a:p>
        </p:txBody>
      </p:sp>
    </p:spTree>
    <p:extLst>
      <p:ext uri="{BB962C8B-B14F-4D97-AF65-F5344CB8AC3E}">
        <p14:creationId xmlns:p14="http://schemas.microsoft.com/office/powerpoint/2010/main" val="40265149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mage + small text box">
    <p:spTree>
      <p:nvGrpSpPr>
        <p:cNvPr id="1" name=""/>
        <p:cNvGrpSpPr/>
        <p:nvPr/>
      </p:nvGrpSpPr>
      <p:grpSpPr>
        <a:xfrm>
          <a:off x="0" y="0"/>
          <a:ext cx="0" cy="0"/>
          <a:chOff x="0" y="0"/>
          <a:chExt cx="0" cy="0"/>
        </a:xfrm>
      </p:grpSpPr>
      <p:sp>
        <p:nvSpPr>
          <p:cNvPr id="6" name="Platshållare för bild 5">
            <a:extLst>
              <a:ext uri="{FF2B5EF4-FFF2-40B4-BE49-F238E27FC236}">
                <a16:creationId xmlns:a16="http://schemas.microsoft.com/office/drawing/2014/main" id="{BA0ABDCC-D188-2F40-92DB-269FBA094FC3}"/>
              </a:ext>
            </a:extLst>
          </p:cNvPr>
          <p:cNvSpPr>
            <a:spLocks noGrp="1"/>
          </p:cNvSpPr>
          <p:nvPr>
            <p:ph type="pic" sz="quarter" idx="10" hasCustomPrompt="1"/>
          </p:nvPr>
        </p:nvSpPr>
        <p:spPr>
          <a:xfrm>
            <a:off x="192088" y="188913"/>
            <a:ext cx="11807825" cy="6480175"/>
          </a:xfrm>
          <a:solidFill>
            <a:schemeClr val="bg2"/>
          </a:solidFill>
        </p:spPr>
        <p:txBody>
          <a:bodyPr/>
          <a:lstStyle/>
          <a:p>
            <a:r>
              <a:rPr lang="en-GB" noProof="0"/>
              <a:t>Drag an image here or click the icon to add background image</a:t>
            </a:r>
          </a:p>
          <a:p>
            <a:endParaRPr lang="en-GB" noProof="0" err="1"/>
          </a:p>
        </p:txBody>
      </p:sp>
      <p:sp>
        <p:nvSpPr>
          <p:cNvPr id="5" name="Rubrik 1">
            <a:extLst>
              <a:ext uri="{FF2B5EF4-FFF2-40B4-BE49-F238E27FC236}">
                <a16:creationId xmlns:a16="http://schemas.microsoft.com/office/drawing/2014/main" id="{BC89AA35-97B1-624B-B69D-58914AF5B3AE}"/>
              </a:ext>
            </a:extLst>
          </p:cNvPr>
          <p:cNvSpPr>
            <a:spLocks noGrp="1"/>
          </p:cNvSpPr>
          <p:nvPr>
            <p:ph type="title" hasCustomPrompt="1"/>
          </p:nvPr>
        </p:nvSpPr>
        <p:spPr>
          <a:xfrm>
            <a:off x="8075612" y="4880235"/>
            <a:ext cx="4116387" cy="1205418"/>
          </a:xfrm>
          <a:solidFill>
            <a:schemeClr val="bg1"/>
          </a:solidFill>
        </p:spPr>
        <p:txBody>
          <a:bodyPr wrap="square" lIns="540000" tIns="360000" rIns="360000" bIns="468000">
            <a:spAutoFit/>
          </a:bodyPr>
          <a:lstStyle>
            <a:lvl1pPr>
              <a:lnSpc>
                <a:spcPct val="100000"/>
              </a:lnSpc>
              <a:defRPr sz="2400" baseline="0"/>
            </a:lvl1pPr>
          </a:lstStyle>
          <a:p>
            <a:r>
              <a:rPr lang="en-GB" noProof="0"/>
              <a:t>Add text</a:t>
            </a:r>
          </a:p>
        </p:txBody>
      </p:sp>
    </p:spTree>
    <p:extLst>
      <p:ext uri="{BB962C8B-B14F-4D97-AF65-F5344CB8AC3E}">
        <p14:creationId xmlns:p14="http://schemas.microsoft.com/office/powerpoint/2010/main" val="325206297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tatement">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06EFEA4A-5ABD-6A4D-88CB-42E58CB14292}"/>
              </a:ext>
            </a:extLst>
          </p:cNvPr>
          <p:cNvSpPr>
            <a:spLocks noGrp="1"/>
          </p:cNvSpPr>
          <p:nvPr>
            <p:ph type="title" hasCustomPrompt="1"/>
          </p:nvPr>
        </p:nvSpPr>
        <p:spPr>
          <a:xfrm>
            <a:off x="550800" y="2786400"/>
            <a:ext cx="11088000" cy="615553"/>
          </a:xfrm>
        </p:spPr>
        <p:txBody>
          <a:bodyPr bIns="0" anchor="ctr" anchorCtr="0">
            <a:spAutoFit/>
          </a:bodyPr>
          <a:lstStyle>
            <a:lvl1pPr algn="ctr">
              <a:lnSpc>
                <a:spcPct val="100000"/>
              </a:lnSpc>
              <a:defRPr sz="4000"/>
            </a:lvl1pPr>
          </a:lstStyle>
          <a:p>
            <a:r>
              <a:rPr lang="en-GB" noProof="0"/>
              <a:t>Add text</a:t>
            </a:r>
          </a:p>
        </p:txBody>
      </p:sp>
      <p:pic>
        <p:nvPicPr>
          <p:cNvPr id="3" name="Bildobjekt 2">
            <a:extLst>
              <a:ext uri="{FF2B5EF4-FFF2-40B4-BE49-F238E27FC236}">
                <a16:creationId xmlns:a16="http://schemas.microsoft.com/office/drawing/2014/main" id="{2E25D466-6AB5-9440-85AE-FC77B66D0469}"/>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89749" y="5561052"/>
            <a:ext cx="708740" cy="945809"/>
          </a:xfrm>
          <a:prstGeom prst="rect">
            <a:avLst/>
          </a:prstGeom>
        </p:spPr>
      </p:pic>
    </p:spTree>
    <p:extLst>
      <p:ext uri="{BB962C8B-B14F-4D97-AF65-F5344CB8AC3E}">
        <p14:creationId xmlns:p14="http://schemas.microsoft.com/office/powerpoint/2010/main" val="17095419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tatement dark">
    <p:spTree>
      <p:nvGrpSpPr>
        <p:cNvPr id="1" name=""/>
        <p:cNvGrpSpPr/>
        <p:nvPr/>
      </p:nvGrpSpPr>
      <p:grpSpPr>
        <a:xfrm>
          <a:off x="0" y="0"/>
          <a:ext cx="0" cy="0"/>
          <a:chOff x="0" y="0"/>
          <a:chExt cx="0" cy="0"/>
        </a:xfrm>
      </p:grpSpPr>
      <p:sp>
        <p:nvSpPr>
          <p:cNvPr id="3" name="Rektangel 2">
            <a:extLst>
              <a:ext uri="{FF2B5EF4-FFF2-40B4-BE49-F238E27FC236}">
                <a16:creationId xmlns:a16="http://schemas.microsoft.com/office/drawing/2014/main" id="{F29DD6FC-67D4-1147-8BFB-BFE7374E65BA}"/>
              </a:ext>
            </a:extLst>
          </p:cNvPr>
          <p:cNvSpPr/>
          <p:nvPr userDrawn="1"/>
        </p:nvSpPr>
        <p:spPr>
          <a:xfrm>
            <a:off x="192088" y="187656"/>
            <a:ext cx="11807825" cy="648143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2" name="Rubrik 1">
            <a:extLst>
              <a:ext uri="{FF2B5EF4-FFF2-40B4-BE49-F238E27FC236}">
                <a16:creationId xmlns:a16="http://schemas.microsoft.com/office/drawing/2014/main" id="{06EFEA4A-5ABD-6A4D-88CB-42E58CB14292}"/>
              </a:ext>
            </a:extLst>
          </p:cNvPr>
          <p:cNvSpPr>
            <a:spLocks noGrp="1"/>
          </p:cNvSpPr>
          <p:nvPr>
            <p:ph type="title" hasCustomPrompt="1"/>
          </p:nvPr>
        </p:nvSpPr>
        <p:spPr>
          <a:xfrm>
            <a:off x="550800" y="2785298"/>
            <a:ext cx="11088000" cy="615553"/>
          </a:xfrm>
        </p:spPr>
        <p:txBody>
          <a:bodyPr bIns="0" anchor="ctr" anchorCtr="0">
            <a:spAutoFit/>
          </a:bodyPr>
          <a:lstStyle>
            <a:lvl1pPr algn="ctr">
              <a:lnSpc>
                <a:spcPct val="100000"/>
              </a:lnSpc>
              <a:defRPr sz="4000">
                <a:solidFill>
                  <a:schemeClr val="bg1"/>
                </a:solidFill>
              </a:defRPr>
            </a:lvl1pPr>
          </a:lstStyle>
          <a:p>
            <a:r>
              <a:rPr lang="en-GB" noProof="0"/>
              <a:t>Add text</a:t>
            </a:r>
          </a:p>
        </p:txBody>
      </p:sp>
      <p:pic>
        <p:nvPicPr>
          <p:cNvPr id="4" name="Bildobjekt 3">
            <a:extLst>
              <a:ext uri="{FF2B5EF4-FFF2-40B4-BE49-F238E27FC236}">
                <a16:creationId xmlns:a16="http://schemas.microsoft.com/office/drawing/2014/main" id="{B624D84F-F750-A94E-A87E-FC5BDF931DA0}"/>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89749" y="5561052"/>
            <a:ext cx="708739" cy="945809"/>
          </a:xfrm>
          <a:prstGeom prst="rect">
            <a:avLst/>
          </a:prstGeom>
        </p:spPr>
      </p:pic>
    </p:spTree>
    <p:extLst>
      <p:ext uri="{BB962C8B-B14F-4D97-AF65-F5344CB8AC3E}">
        <p14:creationId xmlns:p14="http://schemas.microsoft.com/office/powerpoint/2010/main" val="2155044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sida">
    <p:spTree>
      <p:nvGrpSpPr>
        <p:cNvPr id="1" name=""/>
        <p:cNvGrpSpPr/>
        <p:nvPr/>
      </p:nvGrpSpPr>
      <p:grpSpPr>
        <a:xfrm>
          <a:off x="0" y="0"/>
          <a:ext cx="0" cy="0"/>
          <a:chOff x="0" y="0"/>
          <a:chExt cx="0" cy="0"/>
        </a:xfrm>
      </p:grpSpPr>
      <p:sp>
        <p:nvSpPr>
          <p:cNvPr id="4" name="Rektangel 3">
            <a:extLst>
              <a:ext uri="{FF2B5EF4-FFF2-40B4-BE49-F238E27FC236}">
                <a16:creationId xmlns:a16="http://schemas.microsoft.com/office/drawing/2014/main" id="{323C4530-F25E-9120-3F99-B599F4DE20D3}"/>
              </a:ext>
            </a:extLst>
          </p:cNvPr>
          <p:cNvSpPr/>
          <p:nvPr userDrawn="1"/>
        </p:nvSpPr>
        <p:spPr>
          <a:xfrm>
            <a:off x="182165" y="187656"/>
            <a:ext cx="11807825" cy="6481431"/>
          </a:xfrm>
          <a:prstGeom prst="rect">
            <a:avLst/>
          </a:prstGeom>
          <a:solidFill>
            <a:srgbClr val="B9D3DC">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 name="Rubrik 1">
            <a:extLst>
              <a:ext uri="{FF2B5EF4-FFF2-40B4-BE49-F238E27FC236}">
                <a16:creationId xmlns:a16="http://schemas.microsoft.com/office/drawing/2014/main" id="{AA3C37CF-2E7F-204C-BAF4-14554C428262}"/>
              </a:ext>
            </a:extLst>
          </p:cNvPr>
          <p:cNvSpPr>
            <a:spLocks noGrp="1"/>
          </p:cNvSpPr>
          <p:nvPr>
            <p:ph type="title" hasCustomPrompt="1"/>
          </p:nvPr>
        </p:nvSpPr>
        <p:spPr>
          <a:xfrm>
            <a:off x="6949899" y="1808391"/>
            <a:ext cx="5146058" cy="734110"/>
          </a:xfrm>
        </p:spPr>
        <p:txBody>
          <a:bodyPr bIns="0" anchor="t" anchorCtr="0">
            <a:noAutofit/>
          </a:bodyPr>
          <a:lstStyle>
            <a:lvl1pPr>
              <a:lnSpc>
                <a:spcPct val="100000"/>
              </a:lnSpc>
              <a:defRPr sz="4200">
                <a:solidFill>
                  <a:schemeClr val="accent1"/>
                </a:solidFill>
              </a:defRPr>
            </a:lvl1pPr>
          </a:lstStyle>
          <a:p>
            <a:r>
              <a:rPr lang="sv-SE"/>
              <a:t>Enradig titel</a:t>
            </a:r>
          </a:p>
        </p:txBody>
      </p:sp>
      <p:pic>
        <p:nvPicPr>
          <p:cNvPr id="9" name="Bildobjekt 8" descr="En bild som visar himmel, moln&#10;&#10;Automatiskt genererad beskrivning">
            <a:extLst>
              <a:ext uri="{FF2B5EF4-FFF2-40B4-BE49-F238E27FC236}">
                <a16:creationId xmlns:a16="http://schemas.microsoft.com/office/drawing/2014/main" id="{374ABD04-37E3-54EC-5B9F-E999455CCC6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552386" y="0"/>
            <a:ext cx="8044290" cy="6858000"/>
          </a:xfrm>
          <a:prstGeom prst="rect">
            <a:avLst/>
          </a:prstGeom>
        </p:spPr>
      </p:pic>
      <p:sp>
        <p:nvSpPr>
          <p:cNvPr id="12" name="Platshållare för text 11">
            <a:extLst>
              <a:ext uri="{FF2B5EF4-FFF2-40B4-BE49-F238E27FC236}">
                <a16:creationId xmlns:a16="http://schemas.microsoft.com/office/drawing/2014/main" id="{4BB7ED9B-1D2D-7541-ABE9-750F505D4492}"/>
              </a:ext>
            </a:extLst>
          </p:cNvPr>
          <p:cNvSpPr>
            <a:spLocks noGrp="1"/>
          </p:cNvSpPr>
          <p:nvPr>
            <p:ph type="body" sz="quarter" idx="11" hasCustomPrompt="1"/>
          </p:nvPr>
        </p:nvSpPr>
        <p:spPr>
          <a:xfrm>
            <a:off x="6901876" y="2531421"/>
            <a:ext cx="5146059" cy="349418"/>
          </a:xfrm>
        </p:spPr>
        <p:txBody>
          <a:bodyPr>
            <a:noAutofit/>
          </a:bodyPr>
          <a:lstStyle>
            <a:lvl1pPr marL="0" indent="0">
              <a:spcBef>
                <a:spcPts val="0"/>
              </a:spcBef>
              <a:buNone/>
              <a:defRPr sz="1200" b="1" cap="all" spc="50" baseline="0">
                <a:solidFill>
                  <a:schemeClr val="accent1"/>
                </a:solidFill>
              </a:defRPr>
            </a:lvl1pPr>
          </a:lstStyle>
          <a:p>
            <a:r>
              <a:rPr lang="sv-SE"/>
              <a:t>Undertext, t ex namn, institution, årtal </a:t>
            </a:r>
            <a:r>
              <a:rPr lang="sv-SE" err="1"/>
              <a:t>etc</a:t>
            </a:r>
            <a:endParaRPr lang="sv-SE"/>
          </a:p>
        </p:txBody>
      </p:sp>
      <p:pic>
        <p:nvPicPr>
          <p:cNvPr id="10" name="Bildobjekt 9" descr="En bild som visar svart och vit, vatten, natur, snö&#10;&#10;Automatiskt genererad beskrivning">
            <a:extLst>
              <a:ext uri="{FF2B5EF4-FFF2-40B4-BE49-F238E27FC236}">
                <a16:creationId xmlns:a16="http://schemas.microsoft.com/office/drawing/2014/main" id="{E942D817-F0C0-144A-3DC2-18B4F6542006}"/>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190296" y="3828570"/>
            <a:ext cx="11785149" cy="2847975"/>
          </a:xfrm>
          <a:prstGeom prst="rect">
            <a:avLst/>
          </a:prstGeom>
        </p:spPr>
      </p:pic>
      <p:sp>
        <p:nvSpPr>
          <p:cNvPr id="3" name="Rektangel 2">
            <a:extLst>
              <a:ext uri="{FF2B5EF4-FFF2-40B4-BE49-F238E27FC236}">
                <a16:creationId xmlns:a16="http://schemas.microsoft.com/office/drawing/2014/main" id="{CC78BE5A-F044-6E4A-86D0-B28B85339425}"/>
              </a:ext>
            </a:extLst>
          </p:cNvPr>
          <p:cNvSpPr/>
          <p:nvPr userDrawn="1"/>
        </p:nvSpPr>
        <p:spPr>
          <a:xfrm>
            <a:off x="5439210" y="1644762"/>
            <a:ext cx="6752790" cy="13024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pic>
        <p:nvPicPr>
          <p:cNvPr id="11" name="Bildobjekt 10" descr="En bild som visar Människoansikte, person, klädsel, porträtt&#10;&#10;Automatiskt genererad beskrivning">
            <a:extLst>
              <a:ext uri="{FF2B5EF4-FFF2-40B4-BE49-F238E27FC236}">
                <a16:creationId xmlns:a16="http://schemas.microsoft.com/office/drawing/2014/main" id="{6535C8A4-3A33-CD73-F939-3C35AD34C786}"/>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5922457" y="365571"/>
            <a:ext cx="2303998" cy="1296000"/>
          </a:xfrm>
          <a:prstGeom prst="rect">
            <a:avLst/>
          </a:prstGeom>
        </p:spPr>
      </p:pic>
      <p:pic>
        <p:nvPicPr>
          <p:cNvPr id="16" name="Bildobjekt 15" descr="En bild som visar ryggradslös, Blötdjur, Sniglar, snigel&#10;&#10;Automatiskt genererad beskrivning">
            <a:extLst>
              <a:ext uri="{FF2B5EF4-FFF2-40B4-BE49-F238E27FC236}">
                <a16:creationId xmlns:a16="http://schemas.microsoft.com/office/drawing/2014/main" id="{B4AB0D1D-AE65-C413-5054-2EE4218E61BE}"/>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7690139" y="941367"/>
            <a:ext cx="1813966" cy="911448"/>
          </a:xfrm>
          <a:prstGeom prst="rect">
            <a:avLst/>
          </a:prstGeom>
        </p:spPr>
      </p:pic>
      <p:pic>
        <p:nvPicPr>
          <p:cNvPr id="26" name="Bildobjekt 25" descr="En bild som visar svart och vit, handskrift, vit, monokrom&#10;&#10;Automatiskt genererad beskrivning">
            <a:extLst>
              <a:ext uri="{FF2B5EF4-FFF2-40B4-BE49-F238E27FC236}">
                <a16:creationId xmlns:a16="http://schemas.microsoft.com/office/drawing/2014/main" id="{094C25FB-4D69-8350-433F-FCDC5BD9E237}"/>
              </a:ext>
            </a:extLst>
          </p:cNvPr>
          <p:cNvPicPr>
            <a:picLocks noChangeAspect="1"/>
          </p:cNvPicPr>
          <p:nvPr userDrawn="1"/>
        </p:nvPicPr>
        <p:blipFill rotWithShape="1">
          <a:blip r:embed="rId6" cstate="screen">
            <a:extLst>
              <a:ext uri="{28A0092B-C50C-407E-A947-70E740481C1C}">
                <a14:useLocalDpi xmlns:a14="http://schemas.microsoft.com/office/drawing/2010/main"/>
              </a:ext>
            </a:extLst>
          </a:blip>
          <a:srcRect/>
          <a:stretch/>
        </p:blipFill>
        <p:spPr>
          <a:xfrm>
            <a:off x="8791052" y="645981"/>
            <a:ext cx="861132" cy="793308"/>
          </a:xfrm>
          <a:prstGeom prst="rect">
            <a:avLst/>
          </a:prstGeom>
        </p:spPr>
      </p:pic>
      <p:pic>
        <p:nvPicPr>
          <p:cNvPr id="20" name="Bildobjekt 19" descr="En bild som visar rymdfarkost&#10;&#10;Automatiskt genererad beskrivning">
            <a:extLst>
              <a:ext uri="{FF2B5EF4-FFF2-40B4-BE49-F238E27FC236}">
                <a16:creationId xmlns:a16="http://schemas.microsoft.com/office/drawing/2014/main" id="{8A9CFC96-0D65-21E1-53B8-C13F27816C4F}"/>
              </a:ext>
            </a:extLst>
          </p:cNvPr>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rot="1127213">
            <a:off x="475870" y="386485"/>
            <a:ext cx="2917802" cy="1367126"/>
          </a:xfrm>
          <a:prstGeom prst="rect">
            <a:avLst/>
          </a:prstGeom>
        </p:spPr>
      </p:pic>
      <p:pic>
        <p:nvPicPr>
          <p:cNvPr id="17" name="Bildobjekt 16" descr="En bild som visar svampar, svamp, svart och vit, Matsvamp&#10;&#10;Automatiskt genererad beskrivning">
            <a:extLst>
              <a:ext uri="{FF2B5EF4-FFF2-40B4-BE49-F238E27FC236}">
                <a16:creationId xmlns:a16="http://schemas.microsoft.com/office/drawing/2014/main" id="{F0E6E8CF-7F2E-0E22-25D0-8E3FFD344822}"/>
              </a:ext>
            </a:extLst>
          </p:cNvPr>
          <p:cNvPicPr>
            <a:picLocks noChangeAspect="1"/>
          </p:cNvPicPr>
          <p:nvPr userDrawn="1"/>
        </p:nvPicPr>
        <p:blipFill>
          <a:blip r:embed="rId8" cstate="screen">
            <a:extLst>
              <a:ext uri="{28A0092B-C50C-407E-A947-70E740481C1C}">
                <a14:useLocalDpi xmlns:a14="http://schemas.microsoft.com/office/drawing/2010/main"/>
              </a:ext>
            </a:extLst>
          </a:blip>
          <a:stretch>
            <a:fillRect/>
          </a:stretch>
        </p:blipFill>
        <p:spPr>
          <a:xfrm>
            <a:off x="9239857" y="401571"/>
            <a:ext cx="1083268" cy="1260000"/>
          </a:xfrm>
          <a:prstGeom prst="rect">
            <a:avLst/>
          </a:prstGeom>
        </p:spPr>
      </p:pic>
      <p:pic>
        <p:nvPicPr>
          <p:cNvPr id="23" name="Bildobjekt 22">
            <a:extLst>
              <a:ext uri="{FF2B5EF4-FFF2-40B4-BE49-F238E27FC236}">
                <a16:creationId xmlns:a16="http://schemas.microsoft.com/office/drawing/2014/main" id="{E67EF931-F7AE-D74F-A8D9-A4EA6F28174E}"/>
              </a:ext>
              <a:ext uri="{C183D7F6-B498-43B3-948B-1728B52AA6E4}">
                <adec:decorative xmlns:adec="http://schemas.microsoft.com/office/drawing/2017/decorative" val="0"/>
              </a:ext>
            </a:extLst>
          </p:cNvPr>
          <p:cNvPicPr>
            <a:picLocks noChangeAspect="1"/>
          </p:cNvPicPr>
          <p:nvPr userDrawn="1"/>
        </p:nvPicPr>
        <p:blipFill>
          <a:blip r:embed="rId9" cstate="screen">
            <a:extLst>
              <a:ext uri="{28A0092B-C50C-407E-A947-70E740481C1C}">
                <a14:useLocalDpi xmlns:a14="http://schemas.microsoft.com/office/drawing/2010/main"/>
              </a:ext>
            </a:extLst>
          </a:blip>
          <a:stretch>
            <a:fillRect/>
          </a:stretch>
        </p:blipFill>
        <p:spPr>
          <a:xfrm>
            <a:off x="9201437" y="4072033"/>
            <a:ext cx="2817525" cy="2630245"/>
          </a:xfrm>
          <a:prstGeom prst="rect">
            <a:avLst/>
          </a:prstGeom>
        </p:spPr>
      </p:pic>
      <p:pic>
        <p:nvPicPr>
          <p:cNvPr id="35" name="Bildobjekt 34" descr="En bild som visar skärmbild, text, Teckensnitt, svart&#10;&#10;Automatiskt genererad beskrivning">
            <a:extLst>
              <a:ext uri="{FF2B5EF4-FFF2-40B4-BE49-F238E27FC236}">
                <a16:creationId xmlns:a16="http://schemas.microsoft.com/office/drawing/2014/main" id="{64024114-1B5C-887A-C91A-24CF56C9F2F7}"/>
              </a:ext>
            </a:extLst>
          </p:cNvPr>
          <p:cNvPicPr>
            <a:picLocks noChangeAspect="1"/>
          </p:cNvPicPr>
          <p:nvPr userDrawn="1"/>
        </p:nvPicPr>
        <p:blipFill>
          <a:blip r:embed="rId10" cstate="screen">
            <a:extLst>
              <a:ext uri="{28A0092B-C50C-407E-A947-70E740481C1C}">
                <a14:useLocalDpi xmlns:a14="http://schemas.microsoft.com/office/drawing/2010/main"/>
              </a:ext>
            </a:extLst>
          </a:blip>
          <a:stretch>
            <a:fillRect/>
          </a:stretch>
        </p:blipFill>
        <p:spPr>
          <a:xfrm>
            <a:off x="-655584" y="1644762"/>
            <a:ext cx="5268302" cy="3459642"/>
          </a:xfrm>
          <a:prstGeom prst="rect">
            <a:avLst/>
          </a:prstGeom>
        </p:spPr>
      </p:pic>
      <p:pic>
        <p:nvPicPr>
          <p:cNvPr id="37" name="Bildobjekt 36" descr="En bild som visar däggdjur, katt, tamkatt, Små till medelstora kattdjur&#10;&#10;Automatiskt genererad beskrivning">
            <a:extLst>
              <a:ext uri="{FF2B5EF4-FFF2-40B4-BE49-F238E27FC236}">
                <a16:creationId xmlns:a16="http://schemas.microsoft.com/office/drawing/2014/main" id="{2005415D-D188-51AC-C032-7CAE5E94F4B0}"/>
              </a:ext>
            </a:extLst>
          </p:cNvPr>
          <p:cNvPicPr>
            <a:picLocks noChangeAspect="1"/>
          </p:cNvPicPr>
          <p:nvPr userDrawn="1"/>
        </p:nvPicPr>
        <p:blipFill>
          <a:blip r:embed="rId11" cstate="screen">
            <a:extLst>
              <a:ext uri="{28A0092B-C50C-407E-A947-70E740481C1C}">
                <a14:useLocalDpi xmlns:a14="http://schemas.microsoft.com/office/drawing/2010/main"/>
              </a:ext>
            </a:extLst>
          </a:blip>
          <a:stretch>
            <a:fillRect/>
          </a:stretch>
        </p:blipFill>
        <p:spPr>
          <a:xfrm>
            <a:off x="1452132" y="5231077"/>
            <a:ext cx="3160586" cy="1466836"/>
          </a:xfrm>
          <a:prstGeom prst="rect">
            <a:avLst/>
          </a:prstGeom>
        </p:spPr>
      </p:pic>
      <p:pic>
        <p:nvPicPr>
          <p:cNvPr id="39" name="Bildobjekt 38" descr="En bild som visar leddjur, skadedjur, ryggradslös, insekt&#10;&#10;Automatiskt genererad beskrivning">
            <a:extLst>
              <a:ext uri="{FF2B5EF4-FFF2-40B4-BE49-F238E27FC236}">
                <a16:creationId xmlns:a16="http://schemas.microsoft.com/office/drawing/2014/main" id="{111AE97F-6238-175B-BE03-EE6F39624E2D}"/>
              </a:ext>
            </a:extLst>
          </p:cNvPr>
          <p:cNvPicPr>
            <a:picLocks noChangeAspect="1"/>
          </p:cNvPicPr>
          <p:nvPr userDrawn="1"/>
        </p:nvPicPr>
        <p:blipFill>
          <a:blip r:embed="rId12" cstate="screen">
            <a:extLst>
              <a:ext uri="{28A0092B-C50C-407E-A947-70E740481C1C}">
                <a14:useLocalDpi xmlns:a14="http://schemas.microsoft.com/office/drawing/2010/main"/>
              </a:ext>
            </a:extLst>
          </a:blip>
          <a:stretch>
            <a:fillRect/>
          </a:stretch>
        </p:blipFill>
        <p:spPr>
          <a:xfrm rot="3753843">
            <a:off x="8952712" y="2757814"/>
            <a:ext cx="1248938" cy="2160000"/>
          </a:xfrm>
          <a:prstGeom prst="rect">
            <a:avLst/>
          </a:prstGeom>
        </p:spPr>
      </p:pic>
      <p:pic>
        <p:nvPicPr>
          <p:cNvPr id="41" name="Bildobjekt 40" descr="En bild som visar växt, blomma, kaktus, blomblad&#10;&#10;Automatiskt genererad beskrivning">
            <a:extLst>
              <a:ext uri="{FF2B5EF4-FFF2-40B4-BE49-F238E27FC236}">
                <a16:creationId xmlns:a16="http://schemas.microsoft.com/office/drawing/2014/main" id="{5691D72A-429E-0701-4C4B-184F037E41CE}"/>
              </a:ext>
            </a:extLst>
          </p:cNvPr>
          <p:cNvPicPr>
            <a:picLocks noChangeAspect="1"/>
          </p:cNvPicPr>
          <p:nvPr userDrawn="1"/>
        </p:nvPicPr>
        <p:blipFill>
          <a:blip r:embed="rId13" cstate="screen">
            <a:extLst>
              <a:ext uri="{28A0092B-C50C-407E-A947-70E740481C1C}">
                <a14:useLocalDpi xmlns:a14="http://schemas.microsoft.com/office/drawing/2010/main"/>
              </a:ext>
            </a:extLst>
          </a:blip>
          <a:stretch>
            <a:fillRect/>
          </a:stretch>
        </p:blipFill>
        <p:spPr>
          <a:xfrm flipH="1">
            <a:off x="7119115" y="2947222"/>
            <a:ext cx="1908394" cy="1800000"/>
          </a:xfrm>
          <a:prstGeom prst="rect">
            <a:avLst/>
          </a:prstGeom>
        </p:spPr>
      </p:pic>
      <p:pic>
        <p:nvPicPr>
          <p:cNvPr id="24" name="Bildobjekt 23" descr="En bild som visar väderkvarn, generator, enhet, Vindkraftverk&#10;&#10;Automatiskt genererad beskrivning">
            <a:extLst>
              <a:ext uri="{FF2B5EF4-FFF2-40B4-BE49-F238E27FC236}">
                <a16:creationId xmlns:a16="http://schemas.microsoft.com/office/drawing/2014/main" id="{F123FAED-85BD-8214-860F-4DAF41A1A63C}"/>
              </a:ext>
            </a:extLst>
          </p:cNvPr>
          <p:cNvPicPr>
            <a:picLocks noChangeAspect="1"/>
          </p:cNvPicPr>
          <p:nvPr userDrawn="1"/>
        </p:nvPicPr>
        <p:blipFill>
          <a:blip r:embed="rId14" cstate="screen">
            <a:extLst>
              <a:ext uri="{28A0092B-C50C-407E-A947-70E740481C1C}">
                <a14:useLocalDpi xmlns:a14="http://schemas.microsoft.com/office/drawing/2010/main"/>
              </a:ext>
            </a:extLst>
          </a:blip>
          <a:stretch>
            <a:fillRect/>
          </a:stretch>
        </p:blipFill>
        <p:spPr>
          <a:xfrm flipH="1">
            <a:off x="643815" y="3336538"/>
            <a:ext cx="1926062" cy="2888856"/>
          </a:xfrm>
          <a:prstGeom prst="rect">
            <a:avLst/>
          </a:prstGeom>
        </p:spPr>
      </p:pic>
      <p:pic>
        <p:nvPicPr>
          <p:cNvPr id="18" name="Bildobjekt 17" descr="En bild som visar svärd&#10;&#10;Automatiskt genererad beskrivning">
            <a:extLst>
              <a:ext uri="{FF2B5EF4-FFF2-40B4-BE49-F238E27FC236}">
                <a16:creationId xmlns:a16="http://schemas.microsoft.com/office/drawing/2014/main" id="{96EF9C2A-83C1-5D55-B090-AE96519DCF1D}"/>
              </a:ext>
            </a:extLst>
          </p:cNvPr>
          <p:cNvPicPr>
            <a:picLocks noChangeAspect="1"/>
          </p:cNvPicPr>
          <p:nvPr userDrawn="1"/>
        </p:nvPicPr>
        <p:blipFill>
          <a:blip r:embed="rId15" cstate="screen">
            <a:extLst>
              <a:ext uri="{28A0092B-C50C-407E-A947-70E740481C1C}">
                <a14:useLocalDpi xmlns:a14="http://schemas.microsoft.com/office/drawing/2010/main"/>
              </a:ext>
            </a:extLst>
          </a:blip>
          <a:stretch>
            <a:fillRect/>
          </a:stretch>
        </p:blipFill>
        <p:spPr>
          <a:xfrm>
            <a:off x="17098" y="1491495"/>
            <a:ext cx="5533646" cy="1075424"/>
          </a:xfrm>
          <a:prstGeom prst="rect">
            <a:avLst/>
          </a:prstGeom>
        </p:spPr>
      </p:pic>
      <p:pic>
        <p:nvPicPr>
          <p:cNvPr id="5" name="Bildobjekt 4" descr="Lund University's logotype.">
            <a:extLst>
              <a:ext uri="{FF2B5EF4-FFF2-40B4-BE49-F238E27FC236}">
                <a16:creationId xmlns:a16="http://schemas.microsoft.com/office/drawing/2014/main" id="{C46AFA58-82C4-C564-D3F2-AD8AE1EA8D85}"/>
              </a:ext>
            </a:extLst>
          </p:cNvPr>
          <p:cNvPicPr>
            <a:picLocks noChangeAspect="1"/>
          </p:cNvPicPr>
          <p:nvPr userDrawn="1"/>
        </p:nvPicPr>
        <p:blipFill>
          <a:blip r:embed="rId16" cstate="screen">
            <a:extLst>
              <a:ext uri="{28A0092B-C50C-407E-A947-70E740481C1C}">
                <a14:useLocalDpi xmlns:a14="http://schemas.microsoft.com/office/drawing/2010/main"/>
              </a:ext>
            </a:extLst>
          </a:blip>
          <a:srcRect/>
          <a:stretch/>
        </p:blipFill>
        <p:spPr>
          <a:xfrm>
            <a:off x="5698849" y="1792748"/>
            <a:ext cx="744262" cy="993215"/>
          </a:xfrm>
          <a:prstGeom prst="rect">
            <a:avLst/>
          </a:prstGeom>
        </p:spPr>
      </p:pic>
    </p:spTree>
    <p:extLst>
      <p:ext uri="{BB962C8B-B14F-4D97-AF65-F5344CB8AC3E}">
        <p14:creationId xmlns:p14="http://schemas.microsoft.com/office/powerpoint/2010/main" val="6740984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llage">
    <p:spTree>
      <p:nvGrpSpPr>
        <p:cNvPr id="1" name=""/>
        <p:cNvGrpSpPr/>
        <p:nvPr/>
      </p:nvGrpSpPr>
      <p:grpSpPr>
        <a:xfrm>
          <a:off x="0" y="0"/>
          <a:ext cx="0" cy="0"/>
          <a:chOff x="0" y="0"/>
          <a:chExt cx="0" cy="0"/>
        </a:xfrm>
      </p:grpSpPr>
      <p:sp>
        <p:nvSpPr>
          <p:cNvPr id="4" name="Platshållare för bild 3">
            <a:extLst>
              <a:ext uri="{FF2B5EF4-FFF2-40B4-BE49-F238E27FC236}">
                <a16:creationId xmlns:a16="http://schemas.microsoft.com/office/drawing/2014/main" id="{B3015678-1B21-F548-AB9E-9C139C0F751E}"/>
              </a:ext>
            </a:extLst>
          </p:cNvPr>
          <p:cNvSpPr>
            <a:spLocks noGrp="1"/>
          </p:cNvSpPr>
          <p:nvPr>
            <p:ph type="pic" sz="quarter" idx="10" hasCustomPrompt="1"/>
          </p:nvPr>
        </p:nvSpPr>
        <p:spPr>
          <a:xfrm>
            <a:off x="192088" y="188913"/>
            <a:ext cx="3924300" cy="3240087"/>
          </a:xfrm>
        </p:spPr>
        <p:txBody>
          <a:bodyPr/>
          <a:lstStyle/>
          <a:p>
            <a:r>
              <a:rPr lang="en-GB" noProof="0"/>
              <a:t>Add image</a:t>
            </a:r>
          </a:p>
        </p:txBody>
      </p:sp>
      <p:sp>
        <p:nvSpPr>
          <p:cNvPr id="5" name="Platshållare för bild 3">
            <a:extLst>
              <a:ext uri="{FF2B5EF4-FFF2-40B4-BE49-F238E27FC236}">
                <a16:creationId xmlns:a16="http://schemas.microsoft.com/office/drawing/2014/main" id="{8AF7B282-EE79-CC45-BF9C-0671C9A487DD}"/>
              </a:ext>
            </a:extLst>
          </p:cNvPr>
          <p:cNvSpPr>
            <a:spLocks noGrp="1"/>
          </p:cNvSpPr>
          <p:nvPr>
            <p:ph type="pic" sz="quarter" idx="11" hasCustomPrompt="1"/>
          </p:nvPr>
        </p:nvSpPr>
        <p:spPr>
          <a:xfrm>
            <a:off x="4116388" y="188913"/>
            <a:ext cx="3959224" cy="3240087"/>
          </a:xfrm>
        </p:spPr>
        <p:txBody>
          <a:bodyPr/>
          <a:lstStyle/>
          <a:p>
            <a:r>
              <a:rPr lang="en-GB" noProof="0"/>
              <a:t>Add image</a:t>
            </a:r>
          </a:p>
        </p:txBody>
      </p:sp>
      <p:sp>
        <p:nvSpPr>
          <p:cNvPr id="6" name="Platshållare för bild 3">
            <a:extLst>
              <a:ext uri="{FF2B5EF4-FFF2-40B4-BE49-F238E27FC236}">
                <a16:creationId xmlns:a16="http://schemas.microsoft.com/office/drawing/2014/main" id="{F692A12B-7004-EE49-9971-D747A70447CA}"/>
              </a:ext>
            </a:extLst>
          </p:cNvPr>
          <p:cNvSpPr>
            <a:spLocks noGrp="1"/>
          </p:cNvSpPr>
          <p:nvPr>
            <p:ph type="pic" sz="quarter" idx="12" hasCustomPrompt="1"/>
          </p:nvPr>
        </p:nvSpPr>
        <p:spPr>
          <a:xfrm>
            <a:off x="8075612" y="188913"/>
            <a:ext cx="3924302" cy="3240087"/>
          </a:xfrm>
        </p:spPr>
        <p:txBody>
          <a:bodyPr/>
          <a:lstStyle/>
          <a:p>
            <a:r>
              <a:rPr lang="en-GB" noProof="0"/>
              <a:t>Add image</a:t>
            </a:r>
          </a:p>
        </p:txBody>
      </p:sp>
      <p:sp>
        <p:nvSpPr>
          <p:cNvPr id="15" name="Platshållare för bild 3">
            <a:extLst>
              <a:ext uri="{FF2B5EF4-FFF2-40B4-BE49-F238E27FC236}">
                <a16:creationId xmlns:a16="http://schemas.microsoft.com/office/drawing/2014/main" id="{0DB67BB7-8CB4-5046-8AC2-E508709ACA09}"/>
              </a:ext>
            </a:extLst>
          </p:cNvPr>
          <p:cNvSpPr>
            <a:spLocks noGrp="1"/>
          </p:cNvSpPr>
          <p:nvPr>
            <p:ph type="pic" sz="quarter" idx="16" hasCustomPrompt="1"/>
          </p:nvPr>
        </p:nvSpPr>
        <p:spPr>
          <a:xfrm>
            <a:off x="192088" y="3428998"/>
            <a:ext cx="3924300" cy="3240087"/>
          </a:xfrm>
        </p:spPr>
        <p:txBody>
          <a:bodyPr/>
          <a:lstStyle/>
          <a:p>
            <a:r>
              <a:rPr lang="en-GB" noProof="0"/>
              <a:t>Add image</a:t>
            </a:r>
          </a:p>
        </p:txBody>
      </p:sp>
      <p:sp>
        <p:nvSpPr>
          <p:cNvPr id="16" name="Platshållare för bild 3">
            <a:extLst>
              <a:ext uri="{FF2B5EF4-FFF2-40B4-BE49-F238E27FC236}">
                <a16:creationId xmlns:a16="http://schemas.microsoft.com/office/drawing/2014/main" id="{04D25F2B-1A76-3943-8341-1E952FF295D3}"/>
              </a:ext>
            </a:extLst>
          </p:cNvPr>
          <p:cNvSpPr>
            <a:spLocks noGrp="1"/>
          </p:cNvSpPr>
          <p:nvPr>
            <p:ph type="pic" sz="quarter" idx="17" hasCustomPrompt="1"/>
          </p:nvPr>
        </p:nvSpPr>
        <p:spPr>
          <a:xfrm>
            <a:off x="4116388" y="3428997"/>
            <a:ext cx="3959224" cy="3240087"/>
          </a:xfrm>
        </p:spPr>
        <p:txBody>
          <a:bodyPr/>
          <a:lstStyle/>
          <a:p>
            <a:r>
              <a:rPr lang="en-GB" noProof="0"/>
              <a:t>Add image</a:t>
            </a:r>
          </a:p>
        </p:txBody>
      </p:sp>
      <p:sp>
        <p:nvSpPr>
          <p:cNvPr id="14" name="Platshållare för bild 3">
            <a:extLst>
              <a:ext uri="{FF2B5EF4-FFF2-40B4-BE49-F238E27FC236}">
                <a16:creationId xmlns:a16="http://schemas.microsoft.com/office/drawing/2014/main" id="{7D21BC8F-843D-4545-8437-C52123F558EE}"/>
              </a:ext>
            </a:extLst>
          </p:cNvPr>
          <p:cNvSpPr>
            <a:spLocks noGrp="1"/>
          </p:cNvSpPr>
          <p:nvPr>
            <p:ph type="pic" sz="quarter" idx="15" hasCustomPrompt="1"/>
          </p:nvPr>
        </p:nvSpPr>
        <p:spPr>
          <a:xfrm>
            <a:off x="8075612" y="3428999"/>
            <a:ext cx="3924302" cy="3240087"/>
          </a:xfrm>
        </p:spPr>
        <p:txBody>
          <a:bodyPr/>
          <a:lstStyle/>
          <a:p>
            <a:r>
              <a:rPr lang="en-GB" noProof="0"/>
              <a:t>Add image</a:t>
            </a:r>
          </a:p>
        </p:txBody>
      </p:sp>
      <p:sp>
        <p:nvSpPr>
          <p:cNvPr id="8" name="Rubrik 1">
            <a:extLst>
              <a:ext uri="{FF2B5EF4-FFF2-40B4-BE49-F238E27FC236}">
                <a16:creationId xmlns:a16="http://schemas.microsoft.com/office/drawing/2014/main" id="{D971C67A-26E8-0C4A-982B-7B5FF0696180}"/>
              </a:ext>
            </a:extLst>
          </p:cNvPr>
          <p:cNvSpPr>
            <a:spLocks noGrp="1"/>
          </p:cNvSpPr>
          <p:nvPr>
            <p:ph type="title" hasCustomPrompt="1"/>
          </p:nvPr>
        </p:nvSpPr>
        <p:spPr>
          <a:xfrm>
            <a:off x="192088" y="-406473"/>
            <a:ext cx="9266160" cy="304699"/>
          </a:xfrm>
        </p:spPr>
        <p:txBody>
          <a:bodyPr wrap="square" lIns="0" tIns="0" rIns="0" bIns="0">
            <a:spAutoFit/>
          </a:bodyPr>
          <a:lstStyle>
            <a:lvl1pPr>
              <a:defRPr sz="2200" baseline="0">
                <a:latin typeface="Arial" panose="020B0604020202020204" pitchFamily="34" charset="0"/>
                <a:cs typeface="Arial" panose="020B0604020202020204" pitchFamily="34" charset="0"/>
              </a:defRPr>
            </a:lvl1pPr>
          </a:lstStyle>
          <a:p>
            <a:r>
              <a:rPr lang="en-GB" noProof="0"/>
              <a:t>Click here to add a title</a:t>
            </a:r>
          </a:p>
        </p:txBody>
      </p:sp>
    </p:spTree>
    <p:extLst>
      <p:ext uri="{BB962C8B-B14F-4D97-AF65-F5344CB8AC3E}">
        <p14:creationId xmlns:p14="http://schemas.microsoft.com/office/powerpoint/2010/main" val="62101019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llage + text">
    <p:spTree>
      <p:nvGrpSpPr>
        <p:cNvPr id="1" name=""/>
        <p:cNvGrpSpPr/>
        <p:nvPr/>
      </p:nvGrpSpPr>
      <p:grpSpPr>
        <a:xfrm>
          <a:off x="0" y="0"/>
          <a:ext cx="0" cy="0"/>
          <a:chOff x="0" y="0"/>
          <a:chExt cx="0" cy="0"/>
        </a:xfrm>
      </p:grpSpPr>
      <p:sp>
        <p:nvSpPr>
          <p:cNvPr id="2" name="Rektangel 1">
            <a:extLst>
              <a:ext uri="{FF2B5EF4-FFF2-40B4-BE49-F238E27FC236}">
                <a16:creationId xmlns:a16="http://schemas.microsoft.com/office/drawing/2014/main" id="{A506083C-36FA-EA41-9374-E68FDA30D00D}"/>
              </a:ext>
            </a:extLst>
          </p:cNvPr>
          <p:cNvSpPr/>
          <p:nvPr userDrawn="1"/>
        </p:nvSpPr>
        <p:spPr>
          <a:xfrm>
            <a:off x="4116388" y="3429000"/>
            <a:ext cx="3959224" cy="324008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3" name="Rubrik 2">
            <a:extLst>
              <a:ext uri="{FF2B5EF4-FFF2-40B4-BE49-F238E27FC236}">
                <a16:creationId xmlns:a16="http://schemas.microsoft.com/office/drawing/2014/main" id="{DDB3530F-65D5-CD43-82D8-FBC17205FD15}"/>
              </a:ext>
            </a:extLst>
          </p:cNvPr>
          <p:cNvSpPr>
            <a:spLocks noGrp="1"/>
          </p:cNvSpPr>
          <p:nvPr>
            <p:ph type="title" hasCustomPrompt="1"/>
          </p:nvPr>
        </p:nvSpPr>
        <p:spPr>
          <a:xfrm>
            <a:off x="4116390" y="4216387"/>
            <a:ext cx="3959223" cy="1292662"/>
          </a:xfrm>
          <a:noFill/>
        </p:spPr>
        <p:txBody>
          <a:bodyPr wrap="square" lIns="468000" rIns="432000" bIns="0" anchor="ctr" anchorCtr="0">
            <a:spAutoFit/>
          </a:bodyPr>
          <a:lstStyle>
            <a:lvl1pPr>
              <a:lnSpc>
                <a:spcPct val="100000"/>
              </a:lnSpc>
              <a:defRPr sz="2800" baseline="0">
                <a:solidFill>
                  <a:schemeClr val="tx2"/>
                </a:solidFill>
              </a:defRPr>
            </a:lvl1pPr>
          </a:lstStyle>
          <a:p>
            <a:r>
              <a:rPr lang="en-GB" noProof="0"/>
              <a:t>Use this template when you need text in a collage</a:t>
            </a:r>
          </a:p>
        </p:txBody>
      </p:sp>
      <p:sp>
        <p:nvSpPr>
          <p:cNvPr id="4" name="Platshållare för bild 3">
            <a:extLst>
              <a:ext uri="{FF2B5EF4-FFF2-40B4-BE49-F238E27FC236}">
                <a16:creationId xmlns:a16="http://schemas.microsoft.com/office/drawing/2014/main" id="{B3015678-1B21-F548-AB9E-9C139C0F751E}"/>
              </a:ext>
            </a:extLst>
          </p:cNvPr>
          <p:cNvSpPr>
            <a:spLocks noGrp="1"/>
          </p:cNvSpPr>
          <p:nvPr>
            <p:ph type="pic" sz="quarter" idx="10" hasCustomPrompt="1"/>
          </p:nvPr>
        </p:nvSpPr>
        <p:spPr>
          <a:xfrm>
            <a:off x="192088" y="188913"/>
            <a:ext cx="3924300" cy="3240087"/>
          </a:xfrm>
        </p:spPr>
        <p:txBody>
          <a:bodyPr/>
          <a:lstStyle/>
          <a:p>
            <a:r>
              <a:rPr lang="en-GB" noProof="0"/>
              <a:t>Add image</a:t>
            </a:r>
          </a:p>
        </p:txBody>
      </p:sp>
      <p:sp>
        <p:nvSpPr>
          <p:cNvPr id="5" name="Platshållare för bild 3">
            <a:extLst>
              <a:ext uri="{FF2B5EF4-FFF2-40B4-BE49-F238E27FC236}">
                <a16:creationId xmlns:a16="http://schemas.microsoft.com/office/drawing/2014/main" id="{8AF7B282-EE79-CC45-BF9C-0671C9A487DD}"/>
              </a:ext>
            </a:extLst>
          </p:cNvPr>
          <p:cNvSpPr>
            <a:spLocks noGrp="1"/>
          </p:cNvSpPr>
          <p:nvPr>
            <p:ph type="pic" sz="quarter" idx="11" hasCustomPrompt="1"/>
          </p:nvPr>
        </p:nvSpPr>
        <p:spPr>
          <a:xfrm>
            <a:off x="4116388" y="188913"/>
            <a:ext cx="3959224" cy="3240087"/>
          </a:xfrm>
        </p:spPr>
        <p:txBody>
          <a:bodyPr/>
          <a:lstStyle/>
          <a:p>
            <a:r>
              <a:rPr lang="en-GB" noProof="0"/>
              <a:t>Add image</a:t>
            </a:r>
          </a:p>
        </p:txBody>
      </p:sp>
      <p:sp>
        <p:nvSpPr>
          <p:cNvPr id="6" name="Platshållare för bild 3">
            <a:extLst>
              <a:ext uri="{FF2B5EF4-FFF2-40B4-BE49-F238E27FC236}">
                <a16:creationId xmlns:a16="http://schemas.microsoft.com/office/drawing/2014/main" id="{F692A12B-7004-EE49-9971-D747A70447CA}"/>
              </a:ext>
            </a:extLst>
          </p:cNvPr>
          <p:cNvSpPr>
            <a:spLocks noGrp="1"/>
          </p:cNvSpPr>
          <p:nvPr>
            <p:ph type="pic" sz="quarter" idx="12" hasCustomPrompt="1"/>
          </p:nvPr>
        </p:nvSpPr>
        <p:spPr>
          <a:xfrm>
            <a:off x="8075612" y="188913"/>
            <a:ext cx="3924302" cy="3240087"/>
          </a:xfrm>
        </p:spPr>
        <p:txBody>
          <a:bodyPr/>
          <a:lstStyle/>
          <a:p>
            <a:r>
              <a:rPr lang="en-GB" noProof="0"/>
              <a:t>Add image</a:t>
            </a:r>
          </a:p>
        </p:txBody>
      </p:sp>
      <p:sp>
        <p:nvSpPr>
          <p:cNvPr id="15" name="Platshållare för bild 3">
            <a:extLst>
              <a:ext uri="{FF2B5EF4-FFF2-40B4-BE49-F238E27FC236}">
                <a16:creationId xmlns:a16="http://schemas.microsoft.com/office/drawing/2014/main" id="{0DB67BB7-8CB4-5046-8AC2-E508709ACA09}"/>
              </a:ext>
            </a:extLst>
          </p:cNvPr>
          <p:cNvSpPr>
            <a:spLocks noGrp="1"/>
          </p:cNvSpPr>
          <p:nvPr>
            <p:ph type="pic" sz="quarter" idx="16" hasCustomPrompt="1"/>
          </p:nvPr>
        </p:nvSpPr>
        <p:spPr>
          <a:xfrm>
            <a:off x="192088" y="3428998"/>
            <a:ext cx="3924300" cy="3240087"/>
          </a:xfrm>
        </p:spPr>
        <p:txBody>
          <a:bodyPr/>
          <a:lstStyle/>
          <a:p>
            <a:r>
              <a:rPr lang="en-GB" noProof="0"/>
              <a:t>Add image</a:t>
            </a:r>
          </a:p>
        </p:txBody>
      </p:sp>
      <p:sp>
        <p:nvSpPr>
          <p:cNvPr id="14" name="Platshållare för bild 3">
            <a:extLst>
              <a:ext uri="{FF2B5EF4-FFF2-40B4-BE49-F238E27FC236}">
                <a16:creationId xmlns:a16="http://schemas.microsoft.com/office/drawing/2014/main" id="{7D21BC8F-843D-4545-8437-C52123F558EE}"/>
              </a:ext>
            </a:extLst>
          </p:cNvPr>
          <p:cNvSpPr>
            <a:spLocks noGrp="1"/>
          </p:cNvSpPr>
          <p:nvPr>
            <p:ph type="pic" sz="quarter" idx="15" hasCustomPrompt="1"/>
          </p:nvPr>
        </p:nvSpPr>
        <p:spPr>
          <a:xfrm>
            <a:off x="8075612" y="3428999"/>
            <a:ext cx="3924302" cy="3240087"/>
          </a:xfrm>
        </p:spPr>
        <p:txBody>
          <a:bodyPr/>
          <a:lstStyle/>
          <a:p>
            <a:r>
              <a:rPr lang="en-GB" noProof="0"/>
              <a:t>Add image</a:t>
            </a:r>
          </a:p>
        </p:txBody>
      </p:sp>
    </p:spTree>
    <p:extLst>
      <p:ext uri="{BB962C8B-B14F-4D97-AF65-F5344CB8AC3E}">
        <p14:creationId xmlns:p14="http://schemas.microsoft.com/office/powerpoint/2010/main" val="257808553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llage + text dark">
    <p:spTree>
      <p:nvGrpSpPr>
        <p:cNvPr id="1" name=""/>
        <p:cNvGrpSpPr/>
        <p:nvPr/>
      </p:nvGrpSpPr>
      <p:grpSpPr>
        <a:xfrm>
          <a:off x="0" y="0"/>
          <a:ext cx="0" cy="0"/>
          <a:chOff x="0" y="0"/>
          <a:chExt cx="0" cy="0"/>
        </a:xfrm>
      </p:grpSpPr>
      <p:sp>
        <p:nvSpPr>
          <p:cNvPr id="2" name="Rektangel 1">
            <a:extLst>
              <a:ext uri="{FF2B5EF4-FFF2-40B4-BE49-F238E27FC236}">
                <a16:creationId xmlns:a16="http://schemas.microsoft.com/office/drawing/2014/main" id="{A506083C-36FA-EA41-9374-E68FDA30D00D}"/>
              </a:ext>
            </a:extLst>
          </p:cNvPr>
          <p:cNvSpPr/>
          <p:nvPr userDrawn="1"/>
        </p:nvSpPr>
        <p:spPr>
          <a:xfrm>
            <a:off x="4116388" y="3429000"/>
            <a:ext cx="3959224" cy="324008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9" name="Rubrik 2">
            <a:extLst>
              <a:ext uri="{FF2B5EF4-FFF2-40B4-BE49-F238E27FC236}">
                <a16:creationId xmlns:a16="http://schemas.microsoft.com/office/drawing/2014/main" id="{3E1C5BC2-1B5A-DA4F-A220-7E22547FE67A}"/>
              </a:ext>
            </a:extLst>
          </p:cNvPr>
          <p:cNvSpPr>
            <a:spLocks noGrp="1"/>
          </p:cNvSpPr>
          <p:nvPr>
            <p:ph type="title" hasCustomPrompt="1"/>
          </p:nvPr>
        </p:nvSpPr>
        <p:spPr>
          <a:xfrm>
            <a:off x="4116390" y="4216387"/>
            <a:ext cx="3959223" cy="1292662"/>
          </a:xfrm>
          <a:noFill/>
        </p:spPr>
        <p:txBody>
          <a:bodyPr wrap="square" lIns="468000" rIns="432000" bIns="0" anchor="ctr" anchorCtr="0">
            <a:spAutoFit/>
          </a:bodyPr>
          <a:lstStyle>
            <a:lvl1pPr>
              <a:lnSpc>
                <a:spcPct val="100000"/>
              </a:lnSpc>
              <a:defRPr sz="2800">
                <a:solidFill>
                  <a:schemeClr val="bg1"/>
                </a:solidFill>
              </a:defRPr>
            </a:lvl1pPr>
          </a:lstStyle>
          <a:p>
            <a:r>
              <a:rPr lang="en-GB" noProof="0"/>
              <a:t>Use this template when you need text in a collage</a:t>
            </a:r>
          </a:p>
        </p:txBody>
      </p:sp>
      <p:sp>
        <p:nvSpPr>
          <p:cNvPr id="4" name="Platshållare för bild 3">
            <a:extLst>
              <a:ext uri="{FF2B5EF4-FFF2-40B4-BE49-F238E27FC236}">
                <a16:creationId xmlns:a16="http://schemas.microsoft.com/office/drawing/2014/main" id="{B3015678-1B21-F548-AB9E-9C139C0F751E}"/>
              </a:ext>
            </a:extLst>
          </p:cNvPr>
          <p:cNvSpPr>
            <a:spLocks noGrp="1"/>
          </p:cNvSpPr>
          <p:nvPr>
            <p:ph type="pic" sz="quarter" idx="10" hasCustomPrompt="1"/>
          </p:nvPr>
        </p:nvSpPr>
        <p:spPr>
          <a:xfrm>
            <a:off x="192088" y="188913"/>
            <a:ext cx="3924300" cy="3240087"/>
          </a:xfrm>
        </p:spPr>
        <p:txBody>
          <a:bodyPr/>
          <a:lstStyle/>
          <a:p>
            <a:r>
              <a:rPr lang="en-GB" noProof="0"/>
              <a:t>Add image</a:t>
            </a:r>
          </a:p>
        </p:txBody>
      </p:sp>
      <p:sp>
        <p:nvSpPr>
          <p:cNvPr id="5" name="Platshållare för bild 3">
            <a:extLst>
              <a:ext uri="{FF2B5EF4-FFF2-40B4-BE49-F238E27FC236}">
                <a16:creationId xmlns:a16="http://schemas.microsoft.com/office/drawing/2014/main" id="{8AF7B282-EE79-CC45-BF9C-0671C9A487DD}"/>
              </a:ext>
            </a:extLst>
          </p:cNvPr>
          <p:cNvSpPr>
            <a:spLocks noGrp="1"/>
          </p:cNvSpPr>
          <p:nvPr>
            <p:ph type="pic" sz="quarter" idx="11" hasCustomPrompt="1"/>
          </p:nvPr>
        </p:nvSpPr>
        <p:spPr>
          <a:xfrm>
            <a:off x="4116388" y="188913"/>
            <a:ext cx="3959224" cy="3240087"/>
          </a:xfrm>
        </p:spPr>
        <p:txBody>
          <a:bodyPr/>
          <a:lstStyle/>
          <a:p>
            <a:r>
              <a:rPr lang="en-GB" noProof="0"/>
              <a:t>Add image</a:t>
            </a:r>
          </a:p>
        </p:txBody>
      </p:sp>
      <p:sp>
        <p:nvSpPr>
          <p:cNvPr id="6" name="Platshållare för bild 3">
            <a:extLst>
              <a:ext uri="{FF2B5EF4-FFF2-40B4-BE49-F238E27FC236}">
                <a16:creationId xmlns:a16="http://schemas.microsoft.com/office/drawing/2014/main" id="{F692A12B-7004-EE49-9971-D747A70447CA}"/>
              </a:ext>
            </a:extLst>
          </p:cNvPr>
          <p:cNvSpPr>
            <a:spLocks noGrp="1"/>
          </p:cNvSpPr>
          <p:nvPr>
            <p:ph type="pic" sz="quarter" idx="12" hasCustomPrompt="1"/>
          </p:nvPr>
        </p:nvSpPr>
        <p:spPr>
          <a:xfrm>
            <a:off x="8075612" y="188913"/>
            <a:ext cx="3924302" cy="3240087"/>
          </a:xfrm>
        </p:spPr>
        <p:txBody>
          <a:bodyPr/>
          <a:lstStyle/>
          <a:p>
            <a:r>
              <a:rPr lang="en-GB" noProof="0"/>
              <a:t>Add image</a:t>
            </a:r>
          </a:p>
        </p:txBody>
      </p:sp>
      <p:sp>
        <p:nvSpPr>
          <p:cNvPr id="15" name="Platshållare för bild 3">
            <a:extLst>
              <a:ext uri="{FF2B5EF4-FFF2-40B4-BE49-F238E27FC236}">
                <a16:creationId xmlns:a16="http://schemas.microsoft.com/office/drawing/2014/main" id="{0DB67BB7-8CB4-5046-8AC2-E508709ACA09}"/>
              </a:ext>
            </a:extLst>
          </p:cNvPr>
          <p:cNvSpPr>
            <a:spLocks noGrp="1"/>
          </p:cNvSpPr>
          <p:nvPr>
            <p:ph type="pic" sz="quarter" idx="16" hasCustomPrompt="1"/>
          </p:nvPr>
        </p:nvSpPr>
        <p:spPr>
          <a:xfrm>
            <a:off x="192088" y="3428998"/>
            <a:ext cx="3924300" cy="3240087"/>
          </a:xfrm>
        </p:spPr>
        <p:txBody>
          <a:bodyPr/>
          <a:lstStyle/>
          <a:p>
            <a:r>
              <a:rPr lang="en-GB" noProof="0"/>
              <a:t>Add image</a:t>
            </a:r>
          </a:p>
        </p:txBody>
      </p:sp>
      <p:sp>
        <p:nvSpPr>
          <p:cNvPr id="14" name="Platshållare för bild 3">
            <a:extLst>
              <a:ext uri="{FF2B5EF4-FFF2-40B4-BE49-F238E27FC236}">
                <a16:creationId xmlns:a16="http://schemas.microsoft.com/office/drawing/2014/main" id="{7D21BC8F-843D-4545-8437-C52123F558EE}"/>
              </a:ext>
            </a:extLst>
          </p:cNvPr>
          <p:cNvSpPr>
            <a:spLocks noGrp="1"/>
          </p:cNvSpPr>
          <p:nvPr>
            <p:ph type="pic" sz="quarter" idx="15" hasCustomPrompt="1"/>
          </p:nvPr>
        </p:nvSpPr>
        <p:spPr>
          <a:xfrm>
            <a:off x="8075612" y="3428999"/>
            <a:ext cx="3924302" cy="3240087"/>
          </a:xfrm>
        </p:spPr>
        <p:txBody>
          <a:bodyPr/>
          <a:lstStyle/>
          <a:p>
            <a:r>
              <a:rPr lang="en-GB" noProof="0"/>
              <a:t>Add image</a:t>
            </a:r>
          </a:p>
        </p:txBody>
      </p:sp>
    </p:spTree>
    <p:extLst>
      <p:ext uri="{BB962C8B-B14F-4D97-AF65-F5344CB8AC3E}">
        <p14:creationId xmlns:p14="http://schemas.microsoft.com/office/powerpoint/2010/main" val="131943242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ADCB9E94-CD43-A846-848D-1D1C817F52CD}"/>
              </a:ext>
            </a:extLst>
          </p:cNvPr>
          <p:cNvSpPr>
            <a:spLocks noGrp="1"/>
          </p:cNvSpPr>
          <p:nvPr>
            <p:ph type="title" hasCustomPrompt="1"/>
          </p:nvPr>
        </p:nvSpPr>
        <p:spPr>
          <a:xfrm>
            <a:off x="192088" y="-406473"/>
            <a:ext cx="9272423" cy="304699"/>
          </a:xfrm>
        </p:spPr>
        <p:txBody>
          <a:bodyPr wrap="square" lIns="0" tIns="0" rIns="0" bIns="0">
            <a:spAutoFit/>
          </a:bodyPr>
          <a:lstStyle>
            <a:lvl1pPr>
              <a:defRPr sz="2200" baseline="0">
                <a:latin typeface="Arial" panose="020B0604020202020204" pitchFamily="34" charset="0"/>
                <a:cs typeface="Arial" panose="020B0604020202020204" pitchFamily="34" charset="0"/>
              </a:defRPr>
            </a:lvl1pPr>
          </a:lstStyle>
          <a:p>
            <a:r>
              <a:rPr lang="en-GB" noProof="0"/>
              <a:t>Click here to add a title</a:t>
            </a:r>
          </a:p>
        </p:txBody>
      </p:sp>
      <p:pic>
        <p:nvPicPr>
          <p:cNvPr id="3" name="Bildobjekt 2">
            <a:extLst>
              <a:ext uri="{FF2B5EF4-FFF2-40B4-BE49-F238E27FC236}">
                <a16:creationId xmlns:a16="http://schemas.microsoft.com/office/drawing/2014/main" id="{C9EDCECD-A53F-2645-97B7-45A73EC0A9ED}"/>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89749" y="5561052"/>
            <a:ext cx="708740" cy="945809"/>
          </a:xfrm>
          <a:prstGeom prst="rect">
            <a:avLst/>
          </a:prstGeom>
        </p:spPr>
      </p:pic>
    </p:spTree>
    <p:extLst>
      <p:ext uri="{BB962C8B-B14F-4D97-AF65-F5344CB8AC3E}">
        <p14:creationId xmlns:p14="http://schemas.microsoft.com/office/powerpoint/2010/main" val="344691407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Kort och kärnfullt budskap">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06EFEA4A-5ABD-6A4D-88CB-42E58CB14292}"/>
              </a:ext>
            </a:extLst>
          </p:cNvPr>
          <p:cNvSpPr>
            <a:spLocks noGrp="1"/>
          </p:cNvSpPr>
          <p:nvPr>
            <p:ph type="title"/>
          </p:nvPr>
        </p:nvSpPr>
        <p:spPr>
          <a:xfrm>
            <a:off x="550800" y="2786400"/>
            <a:ext cx="11088000" cy="615553"/>
          </a:xfrm>
        </p:spPr>
        <p:txBody>
          <a:bodyPr bIns="0" anchor="ctr" anchorCtr="0">
            <a:spAutoFit/>
          </a:bodyPr>
          <a:lstStyle>
            <a:lvl1pPr algn="ctr">
              <a:lnSpc>
                <a:spcPct val="100000"/>
              </a:lnSpc>
              <a:defRPr sz="4000"/>
            </a:lvl1pPr>
          </a:lstStyle>
          <a:p>
            <a:endParaRPr lang="sv-SE"/>
          </a:p>
        </p:txBody>
      </p:sp>
      <p:pic>
        <p:nvPicPr>
          <p:cNvPr id="3" name="Bildobjekt 2">
            <a:extLst>
              <a:ext uri="{FF2B5EF4-FFF2-40B4-BE49-F238E27FC236}">
                <a16:creationId xmlns:a16="http://schemas.microsoft.com/office/drawing/2014/main" id="{B392BF5D-380B-9244-837F-4969BAD00B4F}"/>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49843" y="5560557"/>
            <a:ext cx="768614" cy="945018"/>
          </a:xfrm>
          <a:prstGeom prst="rect">
            <a:avLst/>
          </a:prstGeom>
        </p:spPr>
      </p:pic>
    </p:spTree>
    <p:extLst>
      <p:ext uri="{BB962C8B-B14F-4D97-AF65-F5344CB8AC3E}">
        <p14:creationId xmlns:p14="http://schemas.microsoft.com/office/powerpoint/2010/main" val="291598565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Rubrikbi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AAA3C30B-5A7C-8C9D-CFD3-18DFC7263ED8}"/>
              </a:ext>
            </a:extLst>
          </p:cNvPr>
          <p:cNvSpPr>
            <a:spLocks noGrp="1"/>
          </p:cNvSpPr>
          <p:nvPr>
            <p:ph type="ctrTitle"/>
          </p:nvPr>
        </p:nvSpPr>
        <p:spPr>
          <a:xfrm>
            <a:off x="1524000" y="1122363"/>
            <a:ext cx="9144000" cy="2387600"/>
          </a:xfrm>
        </p:spPr>
        <p:txBody>
          <a:bodyPr anchor="b"/>
          <a:lstStyle>
            <a:lvl1pPr algn="ctr">
              <a:defRPr sz="6000"/>
            </a:lvl1pPr>
          </a:lstStyle>
          <a:p>
            <a:r>
              <a:rPr lang="sv-SE"/>
              <a:t>Klicka här för att ändra mall för rubrikformat</a:t>
            </a:r>
          </a:p>
        </p:txBody>
      </p:sp>
      <p:sp>
        <p:nvSpPr>
          <p:cNvPr id="3" name="Underrubrik 2">
            <a:extLst>
              <a:ext uri="{FF2B5EF4-FFF2-40B4-BE49-F238E27FC236}">
                <a16:creationId xmlns:a16="http://schemas.microsoft.com/office/drawing/2014/main" id="{9E7E8DD1-0A76-D804-6A4B-AAC7097F3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a:t>Klicka här för att ändra mall för underrubrikformat</a:t>
            </a:r>
          </a:p>
        </p:txBody>
      </p:sp>
      <p:sp>
        <p:nvSpPr>
          <p:cNvPr id="4" name="Platshållare för datum 3">
            <a:extLst>
              <a:ext uri="{FF2B5EF4-FFF2-40B4-BE49-F238E27FC236}">
                <a16:creationId xmlns:a16="http://schemas.microsoft.com/office/drawing/2014/main" id="{97376A2C-0C38-E831-767B-888D2F82BC6F}"/>
              </a:ext>
            </a:extLst>
          </p:cNvPr>
          <p:cNvSpPr>
            <a:spLocks noGrp="1"/>
          </p:cNvSpPr>
          <p:nvPr>
            <p:ph type="dt" sz="half" idx="10"/>
          </p:nvPr>
        </p:nvSpPr>
        <p:spPr/>
        <p:txBody>
          <a:bodyPr/>
          <a:lstStyle/>
          <a:p>
            <a:fld id="{AE76F33F-3009-4583-A535-A9D08BF194F5}" type="datetimeFigureOut">
              <a:rPr lang="sv-SE" smtClean="0"/>
              <a:t>2025-01-14</a:t>
            </a:fld>
            <a:endParaRPr lang="sv-SE"/>
          </a:p>
        </p:txBody>
      </p:sp>
      <p:sp>
        <p:nvSpPr>
          <p:cNvPr id="5" name="Platshållare för sidfot 4">
            <a:extLst>
              <a:ext uri="{FF2B5EF4-FFF2-40B4-BE49-F238E27FC236}">
                <a16:creationId xmlns:a16="http://schemas.microsoft.com/office/drawing/2014/main" id="{ADD819D7-E5CD-473F-707A-F63C9D724D79}"/>
              </a:ext>
            </a:extLst>
          </p:cNvPr>
          <p:cNvSpPr>
            <a:spLocks noGrp="1"/>
          </p:cNvSpPr>
          <p:nvPr>
            <p:ph type="ftr" sz="quarter" idx="11"/>
          </p:nvPr>
        </p:nvSpPr>
        <p:spPr/>
        <p:txBody>
          <a:bodyPr/>
          <a:lstStyle/>
          <a:p>
            <a:endParaRPr lang="sv-SE"/>
          </a:p>
        </p:txBody>
      </p:sp>
      <p:sp>
        <p:nvSpPr>
          <p:cNvPr id="6" name="Platshållare för bildnummer 5">
            <a:extLst>
              <a:ext uri="{FF2B5EF4-FFF2-40B4-BE49-F238E27FC236}">
                <a16:creationId xmlns:a16="http://schemas.microsoft.com/office/drawing/2014/main" id="{3F19B575-2126-5CDA-34B0-82F9E661267A}"/>
              </a:ext>
            </a:extLst>
          </p:cNvPr>
          <p:cNvSpPr>
            <a:spLocks noGrp="1"/>
          </p:cNvSpPr>
          <p:nvPr>
            <p:ph type="sldNum" sz="quarter" idx="12"/>
          </p:nvPr>
        </p:nvSpPr>
        <p:spPr/>
        <p:txBody>
          <a:bodyPr/>
          <a:lstStyle/>
          <a:p>
            <a:fld id="{3A489BD8-B8E3-4283-B2D6-D871F862463E}" type="slidenum">
              <a:rPr lang="sv-SE" smtClean="0"/>
              <a:t>‹#›</a:t>
            </a:fld>
            <a:endParaRPr lang="sv-SE"/>
          </a:p>
        </p:txBody>
      </p:sp>
    </p:spTree>
    <p:extLst>
      <p:ext uri="{BB962C8B-B14F-4D97-AF65-F5344CB8AC3E}">
        <p14:creationId xmlns:p14="http://schemas.microsoft.com/office/powerpoint/2010/main" val="187017784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FF4071B8-E06D-C771-3341-976010182B84}"/>
              </a:ext>
            </a:extLst>
          </p:cNvPr>
          <p:cNvSpPr>
            <a:spLocks noGrp="1"/>
          </p:cNvSpPr>
          <p:nvPr>
            <p:ph type="title"/>
          </p:nvPr>
        </p:nvSpPr>
        <p:spPr/>
        <p:txBody>
          <a:bodyPr/>
          <a:lstStyle/>
          <a:p>
            <a:r>
              <a:rPr lang="sv-SE"/>
              <a:t>Klicka här för att ändra mall för rubrikformat</a:t>
            </a:r>
          </a:p>
        </p:txBody>
      </p:sp>
      <p:sp>
        <p:nvSpPr>
          <p:cNvPr id="3" name="Platshållare för innehåll 2">
            <a:extLst>
              <a:ext uri="{FF2B5EF4-FFF2-40B4-BE49-F238E27FC236}">
                <a16:creationId xmlns:a16="http://schemas.microsoft.com/office/drawing/2014/main" id="{5E83560C-9389-B8C5-117F-D4DF08003227}"/>
              </a:ext>
            </a:extLst>
          </p:cNvPr>
          <p:cNvSpPr>
            <a:spLocks noGrp="1"/>
          </p:cNvSpPr>
          <p:nvPr>
            <p:ph idx="1"/>
          </p:nvPr>
        </p:nvSpPr>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a:extLst>
              <a:ext uri="{FF2B5EF4-FFF2-40B4-BE49-F238E27FC236}">
                <a16:creationId xmlns:a16="http://schemas.microsoft.com/office/drawing/2014/main" id="{DBFA9B2A-D0E2-F5FD-BF41-7AD09B668DC6}"/>
              </a:ext>
            </a:extLst>
          </p:cNvPr>
          <p:cNvSpPr>
            <a:spLocks noGrp="1"/>
          </p:cNvSpPr>
          <p:nvPr>
            <p:ph type="dt" sz="half" idx="10"/>
          </p:nvPr>
        </p:nvSpPr>
        <p:spPr/>
        <p:txBody>
          <a:bodyPr/>
          <a:lstStyle/>
          <a:p>
            <a:fld id="{AE76F33F-3009-4583-A535-A9D08BF194F5}" type="datetimeFigureOut">
              <a:rPr lang="sv-SE" smtClean="0"/>
              <a:t>2025-01-14</a:t>
            </a:fld>
            <a:endParaRPr lang="sv-SE"/>
          </a:p>
        </p:txBody>
      </p:sp>
      <p:sp>
        <p:nvSpPr>
          <p:cNvPr id="5" name="Platshållare för sidfot 4">
            <a:extLst>
              <a:ext uri="{FF2B5EF4-FFF2-40B4-BE49-F238E27FC236}">
                <a16:creationId xmlns:a16="http://schemas.microsoft.com/office/drawing/2014/main" id="{40255F48-166F-499D-CAEC-B60D2269F3F9}"/>
              </a:ext>
            </a:extLst>
          </p:cNvPr>
          <p:cNvSpPr>
            <a:spLocks noGrp="1"/>
          </p:cNvSpPr>
          <p:nvPr>
            <p:ph type="ftr" sz="quarter" idx="11"/>
          </p:nvPr>
        </p:nvSpPr>
        <p:spPr/>
        <p:txBody>
          <a:bodyPr/>
          <a:lstStyle/>
          <a:p>
            <a:endParaRPr lang="sv-SE"/>
          </a:p>
        </p:txBody>
      </p:sp>
      <p:sp>
        <p:nvSpPr>
          <p:cNvPr id="6" name="Platshållare för bildnummer 5">
            <a:extLst>
              <a:ext uri="{FF2B5EF4-FFF2-40B4-BE49-F238E27FC236}">
                <a16:creationId xmlns:a16="http://schemas.microsoft.com/office/drawing/2014/main" id="{154D0404-3C49-4424-4316-3079D11E961F}"/>
              </a:ext>
            </a:extLst>
          </p:cNvPr>
          <p:cNvSpPr>
            <a:spLocks noGrp="1"/>
          </p:cNvSpPr>
          <p:nvPr>
            <p:ph type="sldNum" sz="quarter" idx="12"/>
          </p:nvPr>
        </p:nvSpPr>
        <p:spPr/>
        <p:txBody>
          <a:bodyPr/>
          <a:lstStyle/>
          <a:p>
            <a:fld id="{3A489BD8-B8E3-4283-B2D6-D871F862463E}" type="slidenum">
              <a:rPr lang="sv-SE" smtClean="0"/>
              <a:t>‹#›</a:t>
            </a:fld>
            <a:endParaRPr lang="sv-SE"/>
          </a:p>
        </p:txBody>
      </p:sp>
      <p:pic>
        <p:nvPicPr>
          <p:cNvPr id="7" name="Bildobjekt 6">
            <a:extLst>
              <a:ext uri="{FF2B5EF4-FFF2-40B4-BE49-F238E27FC236}">
                <a16:creationId xmlns:a16="http://schemas.microsoft.com/office/drawing/2014/main" id="{87601A35-8C6D-DDA0-FB07-E51A76890F4E}"/>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49843" y="5560557"/>
            <a:ext cx="768614" cy="945018"/>
          </a:xfrm>
          <a:prstGeom prst="rect">
            <a:avLst/>
          </a:prstGeom>
        </p:spPr>
      </p:pic>
    </p:spTree>
    <p:extLst>
      <p:ext uri="{BB962C8B-B14F-4D97-AF65-F5344CB8AC3E}">
        <p14:creationId xmlns:p14="http://schemas.microsoft.com/office/powerpoint/2010/main" val="311828659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F3BD69F9-FF1B-96DE-32CC-03E05DF8961C}"/>
              </a:ext>
            </a:extLst>
          </p:cNvPr>
          <p:cNvSpPr>
            <a:spLocks noGrp="1"/>
          </p:cNvSpPr>
          <p:nvPr>
            <p:ph type="title"/>
          </p:nvPr>
        </p:nvSpPr>
        <p:spPr>
          <a:xfrm>
            <a:off x="831850" y="1709738"/>
            <a:ext cx="10515600" cy="2852737"/>
          </a:xfrm>
        </p:spPr>
        <p:txBody>
          <a:bodyPr anchor="b"/>
          <a:lstStyle>
            <a:lvl1pPr>
              <a:defRPr sz="6000"/>
            </a:lvl1pPr>
          </a:lstStyle>
          <a:p>
            <a:r>
              <a:rPr lang="sv-SE"/>
              <a:t>Klicka här för att ändra mall för rubrikformat</a:t>
            </a:r>
          </a:p>
        </p:txBody>
      </p:sp>
      <p:sp>
        <p:nvSpPr>
          <p:cNvPr id="3" name="Platshållare för text 2">
            <a:extLst>
              <a:ext uri="{FF2B5EF4-FFF2-40B4-BE49-F238E27FC236}">
                <a16:creationId xmlns:a16="http://schemas.microsoft.com/office/drawing/2014/main" id="{835AFF82-5B63-15AD-CDDC-A0946496B7E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v-SE"/>
              <a:t>Klicka här för att ändra format på bakgrundstexten</a:t>
            </a:r>
          </a:p>
        </p:txBody>
      </p:sp>
      <p:sp>
        <p:nvSpPr>
          <p:cNvPr id="4" name="Platshållare för datum 3">
            <a:extLst>
              <a:ext uri="{FF2B5EF4-FFF2-40B4-BE49-F238E27FC236}">
                <a16:creationId xmlns:a16="http://schemas.microsoft.com/office/drawing/2014/main" id="{CEB43590-B5BE-EF25-F3E2-3EC059CB1616}"/>
              </a:ext>
            </a:extLst>
          </p:cNvPr>
          <p:cNvSpPr>
            <a:spLocks noGrp="1"/>
          </p:cNvSpPr>
          <p:nvPr>
            <p:ph type="dt" sz="half" idx="10"/>
          </p:nvPr>
        </p:nvSpPr>
        <p:spPr/>
        <p:txBody>
          <a:bodyPr/>
          <a:lstStyle/>
          <a:p>
            <a:fld id="{AE76F33F-3009-4583-A535-A9D08BF194F5}" type="datetimeFigureOut">
              <a:rPr lang="sv-SE" smtClean="0"/>
              <a:t>2025-01-14</a:t>
            </a:fld>
            <a:endParaRPr lang="sv-SE"/>
          </a:p>
        </p:txBody>
      </p:sp>
      <p:sp>
        <p:nvSpPr>
          <p:cNvPr id="5" name="Platshållare för sidfot 4">
            <a:extLst>
              <a:ext uri="{FF2B5EF4-FFF2-40B4-BE49-F238E27FC236}">
                <a16:creationId xmlns:a16="http://schemas.microsoft.com/office/drawing/2014/main" id="{3C8FF663-F143-6765-DE68-F7E3176770C6}"/>
              </a:ext>
            </a:extLst>
          </p:cNvPr>
          <p:cNvSpPr>
            <a:spLocks noGrp="1"/>
          </p:cNvSpPr>
          <p:nvPr>
            <p:ph type="ftr" sz="quarter" idx="11"/>
          </p:nvPr>
        </p:nvSpPr>
        <p:spPr/>
        <p:txBody>
          <a:bodyPr/>
          <a:lstStyle/>
          <a:p>
            <a:endParaRPr lang="sv-SE"/>
          </a:p>
        </p:txBody>
      </p:sp>
      <p:sp>
        <p:nvSpPr>
          <p:cNvPr id="6" name="Platshållare för bildnummer 5">
            <a:extLst>
              <a:ext uri="{FF2B5EF4-FFF2-40B4-BE49-F238E27FC236}">
                <a16:creationId xmlns:a16="http://schemas.microsoft.com/office/drawing/2014/main" id="{37F64D24-BA61-6897-E8F0-1BF502841FA8}"/>
              </a:ext>
            </a:extLst>
          </p:cNvPr>
          <p:cNvSpPr>
            <a:spLocks noGrp="1"/>
          </p:cNvSpPr>
          <p:nvPr>
            <p:ph type="sldNum" sz="quarter" idx="12"/>
          </p:nvPr>
        </p:nvSpPr>
        <p:spPr/>
        <p:txBody>
          <a:bodyPr/>
          <a:lstStyle/>
          <a:p>
            <a:fld id="{3A489BD8-B8E3-4283-B2D6-D871F862463E}" type="slidenum">
              <a:rPr lang="sv-SE" smtClean="0"/>
              <a:t>‹#›</a:t>
            </a:fld>
            <a:endParaRPr lang="sv-SE"/>
          </a:p>
        </p:txBody>
      </p:sp>
    </p:spTree>
    <p:extLst>
      <p:ext uri="{BB962C8B-B14F-4D97-AF65-F5344CB8AC3E}">
        <p14:creationId xmlns:p14="http://schemas.microsoft.com/office/powerpoint/2010/main" val="160408063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vå delar">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8933F7FE-B521-A082-74A4-9EFD2E975F34}"/>
              </a:ext>
            </a:extLst>
          </p:cNvPr>
          <p:cNvSpPr>
            <a:spLocks noGrp="1"/>
          </p:cNvSpPr>
          <p:nvPr>
            <p:ph type="title"/>
          </p:nvPr>
        </p:nvSpPr>
        <p:spPr/>
        <p:txBody>
          <a:bodyPr/>
          <a:lstStyle/>
          <a:p>
            <a:r>
              <a:rPr lang="sv-SE"/>
              <a:t>Klicka här för att ändra mall för rubrikformat</a:t>
            </a:r>
          </a:p>
        </p:txBody>
      </p:sp>
      <p:sp>
        <p:nvSpPr>
          <p:cNvPr id="3" name="Platshållare för innehåll 2">
            <a:extLst>
              <a:ext uri="{FF2B5EF4-FFF2-40B4-BE49-F238E27FC236}">
                <a16:creationId xmlns:a16="http://schemas.microsoft.com/office/drawing/2014/main" id="{4993A324-6929-03BE-8756-D04B65870315}"/>
              </a:ext>
            </a:extLst>
          </p:cNvPr>
          <p:cNvSpPr>
            <a:spLocks noGrp="1"/>
          </p:cNvSpPr>
          <p:nvPr>
            <p:ph sz="half" idx="1"/>
          </p:nvPr>
        </p:nvSpPr>
        <p:spPr>
          <a:xfrm>
            <a:off x="838200" y="1825625"/>
            <a:ext cx="5181600" cy="435133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innehåll 3">
            <a:extLst>
              <a:ext uri="{FF2B5EF4-FFF2-40B4-BE49-F238E27FC236}">
                <a16:creationId xmlns:a16="http://schemas.microsoft.com/office/drawing/2014/main" id="{B5E93B69-B262-0201-D53E-AAF973646FF3}"/>
              </a:ext>
            </a:extLst>
          </p:cNvPr>
          <p:cNvSpPr>
            <a:spLocks noGrp="1"/>
          </p:cNvSpPr>
          <p:nvPr>
            <p:ph sz="half" idx="2"/>
          </p:nvPr>
        </p:nvSpPr>
        <p:spPr>
          <a:xfrm>
            <a:off x="6172200" y="1825625"/>
            <a:ext cx="5181600" cy="435133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datum 4">
            <a:extLst>
              <a:ext uri="{FF2B5EF4-FFF2-40B4-BE49-F238E27FC236}">
                <a16:creationId xmlns:a16="http://schemas.microsoft.com/office/drawing/2014/main" id="{0D9690CC-3687-4C8A-CBC6-950CBB0CF7C1}"/>
              </a:ext>
            </a:extLst>
          </p:cNvPr>
          <p:cNvSpPr>
            <a:spLocks noGrp="1"/>
          </p:cNvSpPr>
          <p:nvPr>
            <p:ph type="dt" sz="half" idx="10"/>
          </p:nvPr>
        </p:nvSpPr>
        <p:spPr/>
        <p:txBody>
          <a:bodyPr/>
          <a:lstStyle/>
          <a:p>
            <a:fld id="{AE76F33F-3009-4583-A535-A9D08BF194F5}" type="datetimeFigureOut">
              <a:rPr lang="sv-SE" smtClean="0"/>
              <a:t>2025-01-14</a:t>
            </a:fld>
            <a:endParaRPr lang="sv-SE"/>
          </a:p>
        </p:txBody>
      </p:sp>
      <p:sp>
        <p:nvSpPr>
          <p:cNvPr id="6" name="Platshållare för sidfot 5">
            <a:extLst>
              <a:ext uri="{FF2B5EF4-FFF2-40B4-BE49-F238E27FC236}">
                <a16:creationId xmlns:a16="http://schemas.microsoft.com/office/drawing/2014/main" id="{E04F00BD-6CEB-3A31-38FB-F89503CA1EE1}"/>
              </a:ext>
            </a:extLst>
          </p:cNvPr>
          <p:cNvSpPr>
            <a:spLocks noGrp="1"/>
          </p:cNvSpPr>
          <p:nvPr>
            <p:ph type="ftr" sz="quarter" idx="11"/>
          </p:nvPr>
        </p:nvSpPr>
        <p:spPr/>
        <p:txBody>
          <a:bodyPr/>
          <a:lstStyle/>
          <a:p>
            <a:endParaRPr lang="sv-SE"/>
          </a:p>
        </p:txBody>
      </p:sp>
      <p:sp>
        <p:nvSpPr>
          <p:cNvPr id="7" name="Platshållare för bildnummer 6">
            <a:extLst>
              <a:ext uri="{FF2B5EF4-FFF2-40B4-BE49-F238E27FC236}">
                <a16:creationId xmlns:a16="http://schemas.microsoft.com/office/drawing/2014/main" id="{297A5F92-01D8-55D8-CB7D-D2F2969640FE}"/>
              </a:ext>
            </a:extLst>
          </p:cNvPr>
          <p:cNvSpPr>
            <a:spLocks noGrp="1"/>
          </p:cNvSpPr>
          <p:nvPr>
            <p:ph type="sldNum" sz="quarter" idx="12"/>
          </p:nvPr>
        </p:nvSpPr>
        <p:spPr/>
        <p:txBody>
          <a:bodyPr/>
          <a:lstStyle/>
          <a:p>
            <a:fld id="{3A489BD8-B8E3-4283-B2D6-D871F862463E}" type="slidenum">
              <a:rPr lang="sv-SE" smtClean="0"/>
              <a:t>‹#›</a:t>
            </a:fld>
            <a:endParaRPr lang="sv-SE"/>
          </a:p>
        </p:txBody>
      </p:sp>
    </p:spTree>
    <p:extLst>
      <p:ext uri="{BB962C8B-B14F-4D97-AF65-F5344CB8AC3E}">
        <p14:creationId xmlns:p14="http://schemas.microsoft.com/office/powerpoint/2010/main" val="168960005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917DB63B-2FFB-E811-49E0-185752ADE9F8}"/>
              </a:ext>
            </a:extLst>
          </p:cNvPr>
          <p:cNvSpPr>
            <a:spLocks noGrp="1"/>
          </p:cNvSpPr>
          <p:nvPr>
            <p:ph type="title"/>
          </p:nvPr>
        </p:nvSpPr>
        <p:spPr>
          <a:xfrm>
            <a:off x="839788" y="365125"/>
            <a:ext cx="10515600" cy="1325563"/>
          </a:xfrm>
        </p:spPr>
        <p:txBody>
          <a:bodyPr/>
          <a:lstStyle/>
          <a:p>
            <a:r>
              <a:rPr lang="sv-SE"/>
              <a:t>Klicka här för att ändra mall för rubrikformat</a:t>
            </a:r>
          </a:p>
        </p:txBody>
      </p:sp>
      <p:sp>
        <p:nvSpPr>
          <p:cNvPr id="3" name="Platshållare för text 2">
            <a:extLst>
              <a:ext uri="{FF2B5EF4-FFF2-40B4-BE49-F238E27FC236}">
                <a16:creationId xmlns:a16="http://schemas.microsoft.com/office/drawing/2014/main" id="{4A4AF45D-1700-AF89-D319-B39ABDCFB14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4" name="Platshållare för innehåll 3">
            <a:extLst>
              <a:ext uri="{FF2B5EF4-FFF2-40B4-BE49-F238E27FC236}">
                <a16:creationId xmlns:a16="http://schemas.microsoft.com/office/drawing/2014/main" id="{5403DC74-88AF-1F76-75B5-62D8B5262C59}"/>
              </a:ext>
            </a:extLst>
          </p:cNvPr>
          <p:cNvSpPr>
            <a:spLocks noGrp="1"/>
          </p:cNvSpPr>
          <p:nvPr>
            <p:ph sz="half" idx="2"/>
          </p:nvPr>
        </p:nvSpPr>
        <p:spPr>
          <a:xfrm>
            <a:off x="839788" y="2505075"/>
            <a:ext cx="5157787"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text 4">
            <a:extLst>
              <a:ext uri="{FF2B5EF4-FFF2-40B4-BE49-F238E27FC236}">
                <a16:creationId xmlns:a16="http://schemas.microsoft.com/office/drawing/2014/main" id="{42EE4F3C-A9EF-73DA-0272-8A3B9509F69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6" name="Platshållare för innehåll 5">
            <a:extLst>
              <a:ext uri="{FF2B5EF4-FFF2-40B4-BE49-F238E27FC236}">
                <a16:creationId xmlns:a16="http://schemas.microsoft.com/office/drawing/2014/main" id="{68137619-AA92-5DA6-0C13-9B4E9422CA23}"/>
              </a:ext>
            </a:extLst>
          </p:cNvPr>
          <p:cNvSpPr>
            <a:spLocks noGrp="1"/>
          </p:cNvSpPr>
          <p:nvPr>
            <p:ph sz="quarter" idx="4"/>
          </p:nvPr>
        </p:nvSpPr>
        <p:spPr>
          <a:xfrm>
            <a:off x="6172200" y="2505075"/>
            <a:ext cx="5183188"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7" name="Platshållare för datum 6">
            <a:extLst>
              <a:ext uri="{FF2B5EF4-FFF2-40B4-BE49-F238E27FC236}">
                <a16:creationId xmlns:a16="http://schemas.microsoft.com/office/drawing/2014/main" id="{1C714530-F707-62AD-1D3A-4632E538D20D}"/>
              </a:ext>
            </a:extLst>
          </p:cNvPr>
          <p:cNvSpPr>
            <a:spLocks noGrp="1"/>
          </p:cNvSpPr>
          <p:nvPr>
            <p:ph type="dt" sz="half" idx="10"/>
          </p:nvPr>
        </p:nvSpPr>
        <p:spPr/>
        <p:txBody>
          <a:bodyPr/>
          <a:lstStyle/>
          <a:p>
            <a:fld id="{AE76F33F-3009-4583-A535-A9D08BF194F5}" type="datetimeFigureOut">
              <a:rPr lang="sv-SE" smtClean="0"/>
              <a:t>2025-01-14</a:t>
            </a:fld>
            <a:endParaRPr lang="sv-SE"/>
          </a:p>
        </p:txBody>
      </p:sp>
      <p:sp>
        <p:nvSpPr>
          <p:cNvPr id="8" name="Platshållare för sidfot 7">
            <a:extLst>
              <a:ext uri="{FF2B5EF4-FFF2-40B4-BE49-F238E27FC236}">
                <a16:creationId xmlns:a16="http://schemas.microsoft.com/office/drawing/2014/main" id="{8CD4F79A-BD4D-7FCC-6924-AD74F4E862D5}"/>
              </a:ext>
            </a:extLst>
          </p:cNvPr>
          <p:cNvSpPr>
            <a:spLocks noGrp="1"/>
          </p:cNvSpPr>
          <p:nvPr>
            <p:ph type="ftr" sz="quarter" idx="11"/>
          </p:nvPr>
        </p:nvSpPr>
        <p:spPr/>
        <p:txBody>
          <a:bodyPr/>
          <a:lstStyle/>
          <a:p>
            <a:endParaRPr lang="sv-SE"/>
          </a:p>
        </p:txBody>
      </p:sp>
      <p:sp>
        <p:nvSpPr>
          <p:cNvPr id="9" name="Platshållare för bildnummer 8">
            <a:extLst>
              <a:ext uri="{FF2B5EF4-FFF2-40B4-BE49-F238E27FC236}">
                <a16:creationId xmlns:a16="http://schemas.microsoft.com/office/drawing/2014/main" id="{1D9387B3-7F23-D0D5-FF4A-0E8BB1BD9B6E}"/>
              </a:ext>
            </a:extLst>
          </p:cNvPr>
          <p:cNvSpPr>
            <a:spLocks noGrp="1"/>
          </p:cNvSpPr>
          <p:nvPr>
            <p:ph type="sldNum" sz="quarter" idx="12"/>
          </p:nvPr>
        </p:nvSpPr>
        <p:spPr/>
        <p:txBody>
          <a:bodyPr/>
          <a:lstStyle/>
          <a:p>
            <a:fld id="{3A489BD8-B8E3-4283-B2D6-D871F862463E}" type="slidenum">
              <a:rPr lang="sv-SE" smtClean="0"/>
              <a:t>‹#›</a:t>
            </a:fld>
            <a:endParaRPr lang="sv-SE"/>
          </a:p>
        </p:txBody>
      </p:sp>
    </p:spTree>
    <p:extLst>
      <p:ext uri="{BB962C8B-B14F-4D97-AF65-F5344CB8AC3E}">
        <p14:creationId xmlns:p14="http://schemas.microsoft.com/office/powerpoint/2010/main" val="12527597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longer">
    <p:spTree>
      <p:nvGrpSpPr>
        <p:cNvPr id="1" name=""/>
        <p:cNvGrpSpPr/>
        <p:nvPr/>
      </p:nvGrpSpPr>
      <p:grpSpPr>
        <a:xfrm>
          <a:off x="0" y="0"/>
          <a:ext cx="0" cy="0"/>
          <a:chOff x="0" y="0"/>
          <a:chExt cx="0" cy="0"/>
        </a:xfrm>
      </p:grpSpPr>
      <p:pic>
        <p:nvPicPr>
          <p:cNvPr id="18" name="Bildobjekt 17">
            <a:extLst>
              <a:ext uri="{FF2B5EF4-FFF2-40B4-BE49-F238E27FC236}">
                <a16:creationId xmlns:a16="http://schemas.microsoft.com/office/drawing/2014/main" id="{B9FAF899-14FA-F046-96DB-82762ED4101E}"/>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92088" y="188913"/>
            <a:ext cx="11807825" cy="6480175"/>
          </a:xfrm>
          <a:prstGeom prst="rect">
            <a:avLst/>
          </a:prstGeom>
        </p:spPr>
      </p:pic>
      <p:sp>
        <p:nvSpPr>
          <p:cNvPr id="22" name="Rektangel 2">
            <a:extLst>
              <a:ext uri="{FF2B5EF4-FFF2-40B4-BE49-F238E27FC236}">
                <a16:creationId xmlns:a16="http://schemas.microsoft.com/office/drawing/2014/main" id="{1E6DED82-8490-6141-A0AD-5A832A551408}"/>
              </a:ext>
            </a:extLst>
          </p:cNvPr>
          <p:cNvSpPr/>
          <p:nvPr userDrawn="1"/>
        </p:nvSpPr>
        <p:spPr>
          <a:xfrm>
            <a:off x="135627" y="123307"/>
            <a:ext cx="4264252" cy="2479783"/>
          </a:xfrm>
          <a:custGeom>
            <a:avLst/>
            <a:gdLst>
              <a:gd name="connsiteX0" fmla="*/ 0 w 4488028"/>
              <a:gd name="connsiteY0" fmla="*/ 0 h 2937993"/>
              <a:gd name="connsiteX1" fmla="*/ 4488028 w 4488028"/>
              <a:gd name="connsiteY1" fmla="*/ 0 h 2937993"/>
              <a:gd name="connsiteX2" fmla="*/ 4488028 w 4488028"/>
              <a:gd name="connsiteY2" fmla="*/ 2937993 h 2937993"/>
              <a:gd name="connsiteX3" fmla="*/ 0 w 4488028"/>
              <a:gd name="connsiteY3" fmla="*/ 2937993 h 2937993"/>
              <a:gd name="connsiteX4" fmla="*/ 0 w 4488028"/>
              <a:gd name="connsiteY4" fmla="*/ 0 h 2937993"/>
              <a:gd name="connsiteX0" fmla="*/ 0 w 4488028"/>
              <a:gd name="connsiteY0" fmla="*/ 0 h 2937993"/>
              <a:gd name="connsiteX1" fmla="*/ 4488028 w 4488028"/>
              <a:gd name="connsiteY1" fmla="*/ 0 h 2937993"/>
              <a:gd name="connsiteX2" fmla="*/ 0 w 4488028"/>
              <a:gd name="connsiteY2" fmla="*/ 2937993 h 2937993"/>
              <a:gd name="connsiteX3" fmla="*/ 0 w 4488028"/>
              <a:gd name="connsiteY3" fmla="*/ 0 h 2937993"/>
            </a:gdLst>
            <a:ahLst/>
            <a:cxnLst>
              <a:cxn ang="0">
                <a:pos x="connsiteX0" y="connsiteY0"/>
              </a:cxn>
              <a:cxn ang="0">
                <a:pos x="connsiteX1" y="connsiteY1"/>
              </a:cxn>
              <a:cxn ang="0">
                <a:pos x="connsiteX2" y="connsiteY2"/>
              </a:cxn>
              <a:cxn ang="0">
                <a:pos x="connsiteX3" y="connsiteY3"/>
              </a:cxn>
            </a:cxnLst>
            <a:rect l="l" t="t" r="r" b="b"/>
            <a:pathLst>
              <a:path w="4488028" h="2937993">
                <a:moveTo>
                  <a:pt x="0" y="0"/>
                </a:moveTo>
                <a:lnTo>
                  <a:pt x="4488028" y="0"/>
                </a:lnTo>
                <a:lnTo>
                  <a:pt x="0" y="2937993"/>
                </a:lnTo>
                <a:lnTo>
                  <a:pt x="0" y="0"/>
                </a:lnTo>
                <a:close/>
              </a:path>
            </a:pathLst>
          </a:custGeom>
          <a:gradFill flip="none" rotWithShape="1">
            <a:gsLst>
              <a:gs pos="41000">
                <a:srgbClr val="FFFFFF">
                  <a:alpha val="76000"/>
                </a:srgbClr>
              </a:gs>
              <a:gs pos="50000">
                <a:srgbClr val="FFFFFF">
                  <a:alpha val="0"/>
                </a:srgbClr>
              </a:gs>
            </a:gsLst>
            <a:lin ang="3600000" scaled="0"/>
            <a:tileRect/>
          </a:gradFill>
          <a:ln w="12700" cap="flat">
            <a:noFill/>
            <a:miter lim="400000"/>
          </a:ln>
          <a:effectLst/>
          <a:sp3d/>
        </p:spPr>
        <p:txBody>
          <a:bodyPr rot="0" spcFirstLastPara="1" vertOverflow="overflow" horzOverflow="overflow" vert="horz" wrap="square" lIns="50800" tIns="50800" rIns="50800" bIns="50800" numCol="1" spcCol="38100" rtlCol="0" anchor="t" anchorCtr="0">
            <a:noAutofit/>
          </a:bodyPr>
          <a:lstStyle/>
          <a:p>
            <a:pPr marL="0" marR="0" lvl="0" indent="0" algn="ctr" defTabSz="584200" eaLnBrk="1" fontAlgn="auto" latinLnBrk="0" hangingPunct="0">
              <a:lnSpc>
                <a:spcPct val="100000"/>
              </a:lnSpc>
              <a:spcBef>
                <a:spcPts val="0"/>
              </a:spcBef>
              <a:spcAft>
                <a:spcPts val="0"/>
              </a:spcAft>
              <a:buClrTx/>
              <a:buSzTx/>
              <a:buFontTx/>
              <a:buNone/>
              <a:tabLst/>
              <a:defRPr/>
            </a:pPr>
            <a:endParaRPr kumimoji="0" lang="en-GB" sz="2400" b="0" i="0" u="none" strike="noStrike" kern="0" cap="none" spc="0" normalizeH="0" baseline="0" noProof="0">
              <a:ln>
                <a:noFill/>
              </a:ln>
              <a:solidFill>
                <a:srgbClr val="FFFFFF"/>
              </a:solidFill>
              <a:effectLst/>
              <a:uLnTx/>
              <a:uFillTx/>
              <a:latin typeface="Helvetica Light"/>
              <a:sym typeface="Helvetica Light"/>
            </a:endParaRPr>
          </a:p>
        </p:txBody>
      </p:sp>
      <p:pic>
        <p:nvPicPr>
          <p:cNvPr id="11" name="Bildobjekt 10" descr="Lund University's logotype.">
            <a:extLst>
              <a:ext uri="{FF2B5EF4-FFF2-40B4-BE49-F238E27FC236}">
                <a16:creationId xmlns:a16="http://schemas.microsoft.com/office/drawing/2014/main" id="{642E6626-F4CE-8846-81B4-39A44570A073}"/>
              </a:ext>
            </a:extLst>
          </p:cNvPr>
          <p:cNvPicPr>
            <a:picLocks noChangeAspect="1"/>
          </p:cNvPicPr>
          <p:nvPr userDrawn="1"/>
        </p:nvPicPr>
        <p:blipFill>
          <a:blip r:embed="rId3" cstate="screen">
            <a:extLst>
              <a:ext uri="{28A0092B-C50C-407E-A947-70E740481C1C}">
                <a14:useLocalDpi xmlns:a14="http://schemas.microsoft.com/office/drawing/2010/main"/>
              </a:ext>
            </a:extLst>
          </a:blip>
          <a:srcRect/>
          <a:stretch/>
        </p:blipFill>
        <p:spPr>
          <a:xfrm>
            <a:off x="476746" y="353139"/>
            <a:ext cx="744262" cy="993215"/>
          </a:xfrm>
          <a:prstGeom prst="rect">
            <a:avLst/>
          </a:prstGeom>
        </p:spPr>
      </p:pic>
      <p:sp>
        <p:nvSpPr>
          <p:cNvPr id="3" name="Rektangel 2">
            <a:extLst>
              <a:ext uri="{FF2B5EF4-FFF2-40B4-BE49-F238E27FC236}">
                <a16:creationId xmlns:a16="http://schemas.microsoft.com/office/drawing/2014/main" id="{CC78BE5A-F044-6E4A-86D0-B28B85339425}"/>
              </a:ext>
            </a:extLst>
          </p:cNvPr>
          <p:cNvSpPr/>
          <p:nvPr userDrawn="1"/>
        </p:nvSpPr>
        <p:spPr>
          <a:xfrm>
            <a:off x="5439210" y="1484556"/>
            <a:ext cx="6752790" cy="25925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2" name="Rubrik 1">
            <a:extLst>
              <a:ext uri="{FF2B5EF4-FFF2-40B4-BE49-F238E27FC236}">
                <a16:creationId xmlns:a16="http://schemas.microsoft.com/office/drawing/2014/main" id="{A1A56743-FB24-1849-93B5-ADD6F23CD397}"/>
              </a:ext>
            </a:extLst>
          </p:cNvPr>
          <p:cNvSpPr>
            <a:spLocks noGrp="1"/>
          </p:cNvSpPr>
          <p:nvPr>
            <p:ph type="title" hasCustomPrompt="1"/>
          </p:nvPr>
        </p:nvSpPr>
        <p:spPr>
          <a:xfrm>
            <a:off x="5854311" y="1859358"/>
            <a:ext cx="6144864" cy="1292662"/>
          </a:xfrm>
        </p:spPr>
        <p:txBody>
          <a:bodyPr wrap="square" bIns="0" anchor="t" anchorCtr="0">
            <a:spAutoFit/>
          </a:bodyPr>
          <a:lstStyle>
            <a:lvl1pPr>
              <a:lnSpc>
                <a:spcPct val="100000"/>
              </a:lnSpc>
              <a:defRPr sz="4200"/>
            </a:lvl1pPr>
          </a:lstStyle>
          <a:p>
            <a:r>
              <a:rPr lang="en-GB" noProof="0"/>
              <a:t>Title slide for longer headline</a:t>
            </a:r>
          </a:p>
        </p:txBody>
      </p:sp>
      <p:cxnSp>
        <p:nvCxnSpPr>
          <p:cNvPr id="7" name="Rak 6">
            <a:extLst>
              <a:ext uri="{FF2B5EF4-FFF2-40B4-BE49-F238E27FC236}">
                <a16:creationId xmlns:a16="http://schemas.microsoft.com/office/drawing/2014/main" id="{6EB25FC1-ABE1-A344-8F65-DA7EE26B4227}"/>
              </a:ext>
            </a:extLst>
          </p:cNvPr>
          <p:cNvCxnSpPr>
            <a:cxnSpLocks/>
          </p:cNvCxnSpPr>
          <p:nvPr userDrawn="1"/>
        </p:nvCxnSpPr>
        <p:spPr>
          <a:xfrm>
            <a:off x="5854930" y="3353694"/>
            <a:ext cx="6144864"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2" name="Platshållare för text 11">
            <a:extLst>
              <a:ext uri="{FF2B5EF4-FFF2-40B4-BE49-F238E27FC236}">
                <a16:creationId xmlns:a16="http://schemas.microsoft.com/office/drawing/2014/main" id="{4BB7ED9B-1D2D-7541-ABE9-750F505D4492}"/>
              </a:ext>
            </a:extLst>
          </p:cNvPr>
          <p:cNvSpPr>
            <a:spLocks noGrp="1"/>
          </p:cNvSpPr>
          <p:nvPr>
            <p:ph type="body" sz="quarter" idx="11" hasCustomPrompt="1"/>
          </p:nvPr>
        </p:nvSpPr>
        <p:spPr>
          <a:xfrm>
            <a:off x="5854313" y="3499576"/>
            <a:ext cx="6145601" cy="349418"/>
          </a:xfrm>
        </p:spPr>
        <p:txBody>
          <a:bodyPr>
            <a:noAutofit/>
          </a:bodyPr>
          <a:lstStyle>
            <a:lvl1pPr marL="0" indent="0">
              <a:spcBef>
                <a:spcPts val="0"/>
              </a:spcBef>
              <a:buNone/>
              <a:defRPr sz="1200" b="1" cap="all" spc="50" baseline="0">
                <a:solidFill>
                  <a:schemeClr val="accent1"/>
                </a:solidFill>
              </a:defRPr>
            </a:lvl1pPr>
          </a:lstStyle>
          <a:p>
            <a:r>
              <a:rPr lang="en-GB" noProof="0"/>
              <a:t>Name, affiliation etc.</a:t>
            </a:r>
          </a:p>
        </p:txBody>
      </p:sp>
      <p:pic>
        <p:nvPicPr>
          <p:cNvPr id="10" name="Bildobjekt 9">
            <a:extLst>
              <a:ext uri="{FF2B5EF4-FFF2-40B4-BE49-F238E27FC236}">
                <a16:creationId xmlns:a16="http://schemas.microsoft.com/office/drawing/2014/main" id="{3D946A34-F6D8-4B44-9644-EC06EE3B260C}"/>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9374475" y="4227755"/>
            <a:ext cx="2817525" cy="2630245"/>
          </a:xfrm>
          <a:prstGeom prst="rect">
            <a:avLst/>
          </a:prstGeom>
        </p:spPr>
      </p:pic>
    </p:spTree>
    <p:extLst>
      <p:ext uri="{BB962C8B-B14F-4D97-AF65-F5344CB8AC3E}">
        <p14:creationId xmlns:p14="http://schemas.microsoft.com/office/powerpoint/2010/main" val="165104889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727520C7-8371-4FAB-88F9-96B934D7B899}"/>
              </a:ext>
            </a:extLst>
          </p:cNvPr>
          <p:cNvSpPr>
            <a:spLocks noGrp="1"/>
          </p:cNvSpPr>
          <p:nvPr>
            <p:ph type="title"/>
          </p:nvPr>
        </p:nvSpPr>
        <p:spPr/>
        <p:txBody>
          <a:bodyPr/>
          <a:lstStyle/>
          <a:p>
            <a:r>
              <a:rPr lang="sv-SE"/>
              <a:t>Klicka här för att ändra mall för rubrikformat</a:t>
            </a:r>
          </a:p>
        </p:txBody>
      </p:sp>
      <p:sp>
        <p:nvSpPr>
          <p:cNvPr id="3" name="Platshållare för datum 2">
            <a:extLst>
              <a:ext uri="{FF2B5EF4-FFF2-40B4-BE49-F238E27FC236}">
                <a16:creationId xmlns:a16="http://schemas.microsoft.com/office/drawing/2014/main" id="{B78F6CE8-1C72-9B6A-4FF5-44D847718D7A}"/>
              </a:ext>
            </a:extLst>
          </p:cNvPr>
          <p:cNvSpPr>
            <a:spLocks noGrp="1"/>
          </p:cNvSpPr>
          <p:nvPr>
            <p:ph type="dt" sz="half" idx="10"/>
          </p:nvPr>
        </p:nvSpPr>
        <p:spPr/>
        <p:txBody>
          <a:bodyPr/>
          <a:lstStyle/>
          <a:p>
            <a:fld id="{AE76F33F-3009-4583-A535-A9D08BF194F5}" type="datetimeFigureOut">
              <a:rPr lang="sv-SE" smtClean="0"/>
              <a:t>2025-01-14</a:t>
            </a:fld>
            <a:endParaRPr lang="sv-SE"/>
          </a:p>
        </p:txBody>
      </p:sp>
      <p:sp>
        <p:nvSpPr>
          <p:cNvPr id="4" name="Platshållare för sidfot 3">
            <a:extLst>
              <a:ext uri="{FF2B5EF4-FFF2-40B4-BE49-F238E27FC236}">
                <a16:creationId xmlns:a16="http://schemas.microsoft.com/office/drawing/2014/main" id="{5BED62FE-382B-D8D9-0908-CE5FCFB8021C}"/>
              </a:ext>
            </a:extLst>
          </p:cNvPr>
          <p:cNvSpPr>
            <a:spLocks noGrp="1"/>
          </p:cNvSpPr>
          <p:nvPr>
            <p:ph type="ftr" sz="quarter" idx="11"/>
          </p:nvPr>
        </p:nvSpPr>
        <p:spPr/>
        <p:txBody>
          <a:bodyPr/>
          <a:lstStyle/>
          <a:p>
            <a:endParaRPr lang="sv-SE"/>
          </a:p>
        </p:txBody>
      </p:sp>
      <p:sp>
        <p:nvSpPr>
          <p:cNvPr id="5" name="Platshållare för bildnummer 4">
            <a:extLst>
              <a:ext uri="{FF2B5EF4-FFF2-40B4-BE49-F238E27FC236}">
                <a16:creationId xmlns:a16="http://schemas.microsoft.com/office/drawing/2014/main" id="{29A10122-1CB9-3FF1-68F8-2423C391C301}"/>
              </a:ext>
            </a:extLst>
          </p:cNvPr>
          <p:cNvSpPr>
            <a:spLocks noGrp="1"/>
          </p:cNvSpPr>
          <p:nvPr>
            <p:ph type="sldNum" sz="quarter" idx="12"/>
          </p:nvPr>
        </p:nvSpPr>
        <p:spPr/>
        <p:txBody>
          <a:bodyPr/>
          <a:lstStyle/>
          <a:p>
            <a:fld id="{3A489BD8-B8E3-4283-B2D6-D871F862463E}" type="slidenum">
              <a:rPr lang="sv-SE" smtClean="0"/>
              <a:t>‹#›</a:t>
            </a:fld>
            <a:endParaRPr lang="sv-SE"/>
          </a:p>
        </p:txBody>
      </p:sp>
    </p:spTree>
    <p:extLst>
      <p:ext uri="{BB962C8B-B14F-4D97-AF65-F5344CB8AC3E}">
        <p14:creationId xmlns:p14="http://schemas.microsoft.com/office/powerpoint/2010/main" val="97393970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tshållare för datum 1">
            <a:extLst>
              <a:ext uri="{FF2B5EF4-FFF2-40B4-BE49-F238E27FC236}">
                <a16:creationId xmlns:a16="http://schemas.microsoft.com/office/drawing/2014/main" id="{DB6BD7BE-73D0-F42C-9BB6-D562C9CE3EF7}"/>
              </a:ext>
            </a:extLst>
          </p:cNvPr>
          <p:cNvSpPr>
            <a:spLocks noGrp="1"/>
          </p:cNvSpPr>
          <p:nvPr>
            <p:ph type="dt" sz="half" idx="10"/>
          </p:nvPr>
        </p:nvSpPr>
        <p:spPr/>
        <p:txBody>
          <a:bodyPr/>
          <a:lstStyle/>
          <a:p>
            <a:fld id="{AE76F33F-3009-4583-A535-A9D08BF194F5}" type="datetimeFigureOut">
              <a:rPr lang="sv-SE" smtClean="0"/>
              <a:t>2025-01-14</a:t>
            </a:fld>
            <a:endParaRPr lang="sv-SE"/>
          </a:p>
        </p:txBody>
      </p:sp>
      <p:sp>
        <p:nvSpPr>
          <p:cNvPr id="3" name="Platshållare för sidfot 2">
            <a:extLst>
              <a:ext uri="{FF2B5EF4-FFF2-40B4-BE49-F238E27FC236}">
                <a16:creationId xmlns:a16="http://schemas.microsoft.com/office/drawing/2014/main" id="{578126A4-2B7D-752D-EE93-A413EB40B95A}"/>
              </a:ext>
            </a:extLst>
          </p:cNvPr>
          <p:cNvSpPr>
            <a:spLocks noGrp="1"/>
          </p:cNvSpPr>
          <p:nvPr>
            <p:ph type="ftr" sz="quarter" idx="11"/>
          </p:nvPr>
        </p:nvSpPr>
        <p:spPr/>
        <p:txBody>
          <a:bodyPr/>
          <a:lstStyle/>
          <a:p>
            <a:endParaRPr lang="sv-SE"/>
          </a:p>
        </p:txBody>
      </p:sp>
      <p:sp>
        <p:nvSpPr>
          <p:cNvPr id="4" name="Platshållare för bildnummer 3">
            <a:extLst>
              <a:ext uri="{FF2B5EF4-FFF2-40B4-BE49-F238E27FC236}">
                <a16:creationId xmlns:a16="http://schemas.microsoft.com/office/drawing/2014/main" id="{F8128A95-C550-7B71-020D-61DA65AD22B2}"/>
              </a:ext>
            </a:extLst>
          </p:cNvPr>
          <p:cNvSpPr>
            <a:spLocks noGrp="1"/>
          </p:cNvSpPr>
          <p:nvPr>
            <p:ph type="sldNum" sz="quarter" idx="12"/>
          </p:nvPr>
        </p:nvSpPr>
        <p:spPr/>
        <p:txBody>
          <a:bodyPr/>
          <a:lstStyle/>
          <a:p>
            <a:fld id="{3A489BD8-B8E3-4283-B2D6-D871F862463E}" type="slidenum">
              <a:rPr lang="sv-SE" smtClean="0"/>
              <a:t>‹#›</a:t>
            </a:fld>
            <a:endParaRPr lang="sv-SE"/>
          </a:p>
        </p:txBody>
      </p:sp>
    </p:spTree>
    <p:extLst>
      <p:ext uri="{BB962C8B-B14F-4D97-AF65-F5344CB8AC3E}">
        <p14:creationId xmlns:p14="http://schemas.microsoft.com/office/powerpoint/2010/main" val="197882528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Text med bildtext">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A6D847E5-8C7D-04B6-DA75-44A50AAFBDC9}"/>
              </a:ext>
            </a:extLst>
          </p:cNvPr>
          <p:cNvSpPr>
            <a:spLocks noGrp="1"/>
          </p:cNvSpPr>
          <p:nvPr>
            <p:ph type="title"/>
          </p:nvPr>
        </p:nvSpPr>
        <p:spPr>
          <a:xfrm>
            <a:off x="839788" y="457200"/>
            <a:ext cx="3932237" cy="1600200"/>
          </a:xfrm>
        </p:spPr>
        <p:txBody>
          <a:bodyPr anchor="b"/>
          <a:lstStyle>
            <a:lvl1pPr>
              <a:defRPr sz="3200"/>
            </a:lvl1pPr>
          </a:lstStyle>
          <a:p>
            <a:r>
              <a:rPr lang="sv-SE"/>
              <a:t>Klicka här för att ändra mall för rubrikformat</a:t>
            </a:r>
          </a:p>
        </p:txBody>
      </p:sp>
      <p:sp>
        <p:nvSpPr>
          <p:cNvPr id="3" name="Platshållare för innehåll 2">
            <a:extLst>
              <a:ext uri="{FF2B5EF4-FFF2-40B4-BE49-F238E27FC236}">
                <a16:creationId xmlns:a16="http://schemas.microsoft.com/office/drawing/2014/main" id="{384C2110-974A-FE8D-59B0-FEF45EFEDD4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text 3">
            <a:extLst>
              <a:ext uri="{FF2B5EF4-FFF2-40B4-BE49-F238E27FC236}">
                <a16:creationId xmlns:a16="http://schemas.microsoft.com/office/drawing/2014/main" id="{115CD84E-BCD5-12C6-1D50-8ABD8ECD34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Platshållare för datum 4">
            <a:extLst>
              <a:ext uri="{FF2B5EF4-FFF2-40B4-BE49-F238E27FC236}">
                <a16:creationId xmlns:a16="http://schemas.microsoft.com/office/drawing/2014/main" id="{303FC519-60E3-1D8E-FC21-E2C6B3CDD792}"/>
              </a:ext>
            </a:extLst>
          </p:cNvPr>
          <p:cNvSpPr>
            <a:spLocks noGrp="1"/>
          </p:cNvSpPr>
          <p:nvPr>
            <p:ph type="dt" sz="half" idx="10"/>
          </p:nvPr>
        </p:nvSpPr>
        <p:spPr/>
        <p:txBody>
          <a:bodyPr/>
          <a:lstStyle/>
          <a:p>
            <a:fld id="{AE76F33F-3009-4583-A535-A9D08BF194F5}" type="datetimeFigureOut">
              <a:rPr lang="sv-SE" smtClean="0"/>
              <a:t>2025-01-14</a:t>
            </a:fld>
            <a:endParaRPr lang="sv-SE"/>
          </a:p>
        </p:txBody>
      </p:sp>
      <p:sp>
        <p:nvSpPr>
          <p:cNvPr id="6" name="Platshållare för sidfot 5">
            <a:extLst>
              <a:ext uri="{FF2B5EF4-FFF2-40B4-BE49-F238E27FC236}">
                <a16:creationId xmlns:a16="http://schemas.microsoft.com/office/drawing/2014/main" id="{CCED1894-50DB-BA7D-3F67-4F6AFBAAE724}"/>
              </a:ext>
            </a:extLst>
          </p:cNvPr>
          <p:cNvSpPr>
            <a:spLocks noGrp="1"/>
          </p:cNvSpPr>
          <p:nvPr>
            <p:ph type="ftr" sz="quarter" idx="11"/>
          </p:nvPr>
        </p:nvSpPr>
        <p:spPr/>
        <p:txBody>
          <a:bodyPr/>
          <a:lstStyle/>
          <a:p>
            <a:endParaRPr lang="sv-SE"/>
          </a:p>
        </p:txBody>
      </p:sp>
      <p:sp>
        <p:nvSpPr>
          <p:cNvPr id="7" name="Platshållare för bildnummer 6">
            <a:extLst>
              <a:ext uri="{FF2B5EF4-FFF2-40B4-BE49-F238E27FC236}">
                <a16:creationId xmlns:a16="http://schemas.microsoft.com/office/drawing/2014/main" id="{6B0CFCCA-B73C-C187-74B5-44FFC1BC1ACE}"/>
              </a:ext>
            </a:extLst>
          </p:cNvPr>
          <p:cNvSpPr>
            <a:spLocks noGrp="1"/>
          </p:cNvSpPr>
          <p:nvPr>
            <p:ph type="sldNum" sz="quarter" idx="12"/>
          </p:nvPr>
        </p:nvSpPr>
        <p:spPr/>
        <p:txBody>
          <a:bodyPr/>
          <a:lstStyle/>
          <a:p>
            <a:fld id="{3A489BD8-B8E3-4283-B2D6-D871F862463E}" type="slidenum">
              <a:rPr lang="sv-SE" smtClean="0"/>
              <a:t>‹#›</a:t>
            </a:fld>
            <a:endParaRPr lang="sv-SE"/>
          </a:p>
        </p:txBody>
      </p:sp>
    </p:spTree>
    <p:extLst>
      <p:ext uri="{BB962C8B-B14F-4D97-AF65-F5344CB8AC3E}">
        <p14:creationId xmlns:p14="http://schemas.microsoft.com/office/powerpoint/2010/main" val="182319934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93705380-C948-FCE9-1EB0-83AB4A7A0EF4}"/>
              </a:ext>
            </a:extLst>
          </p:cNvPr>
          <p:cNvSpPr>
            <a:spLocks noGrp="1"/>
          </p:cNvSpPr>
          <p:nvPr>
            <p:ph type="title"/>
          </p:nvPr>
        </p:nvSpPr>
        <p:spPr>
          <a:xfrm>
            <a:off x="839788" y="457200"/>
            <a:ext cx="3932237" cy="1600200"/>
          </a:xfrm>
        </p:spPr>
        <p:txBody>
          <a:bodyPr anchor="b"/>
          <a:lstStyle>
            <a:lvl1pPr>
              <a:defRPr sz="3200"/>
            </a:lvl1pPr>
          </a:lstStyle>
          <a:p>
            <a:r>
              <a:rPr lang="sv-SE"/>
              <a:t>Klicka här för att ändra mall för rubrikformat</a:t>
            </a:r>
          </a:p>
        </p:txBody>
      </p:sp>
      <p:sp>
        <p:nvSpPr>
          <p:cNvPr id="3" name="Platshållare för bild 2">
            <a:extLst>
              <a:ext uri="{FF2B5EF4-FFF2-40B4-BE49-F238E27FC236}">
                <a16:creationId xmlns:a16="http://schemas.microsoft.com/office/drawing/2014/main" id="{8BBE8E9E-E754-5A07-7A0C-2B265ADA64D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4" name="Platshållare för text 3">
            <a:extLst>
              <a:ext uri="{FF2B5EF4-FFF2-40B4-BE49-F238E27FC236}">
                <a16:creationId xmlns:a16="http://schemas.microsoft.com/office/drawing/2014/main" id="{4A865ED1-7BD9-7B71-1F36-61C6444DC3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Platshållare för datum 4">
            <a:extLst>
              <a:ext uri="{FF2B5EF4-FFF2-40B4-BE49-F238E27FC236}">
                <a16:creationId xmlns:a16="http://schemas.microsoft.com/office/drawing/2014/main" id="{5A325F0B-4AE2-5B8E-5155-117F30411D71}"/>
              </a:ext>
            </a:extLst>
          </p:cNvPr>
          <p:cNvSpPr>
            <a:spLocks noGrp="1"/>
          </p:cNvSpPr>
          <p:nvPr>
            <p:ph type="dt" sz="half" idx="10"/>
          </p:nvPr>
        </p:nvSpPr>
        <p:spPr/>
        <p:txBody>
          <a:bodyPr/>
          <a:lstStyle/>
          <a:p>
            <a:fld id="{AE76F33F-3009-4583-A535-A9D08BF194F5}" type="datetimeFigureOut">
              <a:rPr lang="sv-SE" smtClean="0"/>
              <a:t>2025-01-14</a:t>
            </a:fld>
            <a:endParaRPr lang="sv-SE"/>
          </a:p>
        </p:txBody>
      </p:sp>
      <p:sp>
        <p:nvSpPr>
          <p:cNvPr id="6" name="Platshållare för sidfot 5">
            <a:extLst>
              <a:ext uri="{FF2B5EF4-FFF2-40B4-BE49-F238E27FC236}">
                <a16:creationId xmlns:a16="http://schemas.microsoft.com/office/drawing/2014/main" id="{B1A2EDB2-67AF-239B-7C48-73A282AB6CD1}"/>
              </a:ext>
            </a:extLst>
          </p:cNvPr>
          <p:cNvSpPr>
            <a:spLocks noGrp="1"/>
          </p:cNvSpPr>
          <p:nvPr>
            <p:ph type="ftr" sz="quarter" idx="11"/>
          </p:nvPr>
        </p:nvSpPr>
        <p:spPr/>
        <p:txBody>
          <a:bodyPr/>
          <a:lstStyle/>
          <a:p>
            <a:endParaRPr lang="sv-SE"/>
          </a:p>
        </p:txBody>
      </p:sp>
      <p:sp>
        <p:nvSpPr>
          <p:cNvPr id="7" name="Platshållare för bildnummer 6">
            <a:extLst>
              <a:ext uri="{FF2B5EF4-FFF2-40B4-BE49-F238E27FC236}">
                <a16:creationId xmlns:a16="http://schemas.microsoft.com/office/drawing/2014/main" id="{FBDF3903-3750-9D72-1A93-169D6AEAF282}"/>
              </a:ext>
            </a:extLst>
          </p:cNvPr>
          <p:cNvSpPr>
            <a:spLocks noGrp="1"/>
          </p:cNvSpPr>
          <p:nvPr>
            <p:ph type="sldNum" sz="quarter" idx="12"/>
          </p:nvPr>
        </p:nvSpPr>
        <p:spPr/>
        <p:txBody>
          <a:bodyPr/>
          <a:lstStyle/>
          <a:p>
            <a:fld id="{3A489BD8-B8E3-4283-B2D6-D871F862463E}" type="slidenum">
              <a:rPr lang="sv-SE" smtClean="0"/>
              <a:t>‹#›</a:t>
            </a:fld>
            <a:endParaRPr lang="sv-SE"/>
          </a:p>
        </p:txBody>
      </p:sp>
    </p:spTree>
    <p:extLst>
      <p:ext uri="{BB962C8B-B14F-4D97-AF65-F5344CB8AC3E}">
        <p14:creationId xmlns:p14="http://schemas.microsoft.com/office/powerpoint/2010/main" val="38338913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10D34399-E224-9C39-7429-72ACC6984AEE}"/>
              </a:ext>
            </a:extLst>
          </p:cNvPr>
          <p:cNvSpPr>
            <a:spLocks noGrp="1"/>
          </p:cNvSpPr>
          <p:nvPr>
            <p:ph type="title"/>
          </p:nvPr>
        </p:nvSpPr>
        <p:spPr/>
        <p:txBody>
          <a:bodyPr/>
          <a:lstStyle/>
          <a:p>
            <a:r>
              <a:rPr lang="sv-SE"/>
              <a:t>Klicka här för att ändra mall för rubrikformat</a:t>
            </a:r>
          </a:p>
        </p:txBody>
      </p:sp>
      <p:sp>
        <p:nvSpPr>
          <p:cNvPr id="3" name="Platshållare för lodrät text 2">
            <a:extLst>
              <a:ext uri="{FF2B5EF4-FFF2-40B4-BE49-F238E27FC236}">
                <a16:creationId xmlns:a16="http://schemas.microsoft.com/office/drawing/2014/main" id="{3CC45C1D-1057-24DD-4E48-2EC36AE3D74C}"/>
              </a:ext>
            </a:extLst>
          </p:cNvPr>
          <p:cNvSpPr>
            <a:spLocks noGrp="1"/>
          </p:cNvSpPr>
          <p:nvPr>
            <p:ph type="body" orient="vert" idx="1"/>
          </p:nvPr>
        </p:nvSpPr>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a:extLst>
              <a:ext uri="{FF2B5EF4-FFF2-40B4-BE49-F238E27FC236}">
                <a16:creationId xmlns:a16="http://schemas.microsoft.com/office/drawing/2014/main" id="{58EEFBC9-E245-0FE3-0C71-24C278EF1AEE}"/>
              </a:ext>
            </a:extLst>
          </p:cNvPr>
          <p:cNvSpPr>
            <a:spLocks noGrp="1"/>
          </p:cNvSpPr>
          <p:nvPr>
            <p:ph type="dt" sz="half" idx="10"/>
          </p:nvPr>
        </p:nvSpPr>
        <p:spPr/>
        <p:txBody>
          <a:bodyPr/>
          <a:lstStyle/>
          <a:p>
            <a:fld id="{AE76F33F-3009-4583-A535-A9D08BF194F5}" type="datetimeFigureOut">
              <a:rPr lang="sv-SE" smtClean="0"/>
              <a:t>2025-01-14</a:t>
            </a:fld>
            <a:endParaRPr lang="sv-SE"/>
          </a:p>
        </p:txBody>
      </p:sp>
      <p:sp>
        <p:nvSpPr>
          <p:cNvPr id="5" name="Platshållare för sidfot 4">
            <a:extLst>
              <a:ext uri="{FF2B5EF4-FFF2-40B4-BE49-F238E27FC236}">
                <a16:creationId xmlns:a16="http://schemas.microsoft.com/office/drawing/2014/main" id="{045F2056-19C4-5697-F6E9-3A681C725CFB}"/>
              </a:ext>
            </a:extLst>
          </p:cNvPr>
          <p:cNvSpPr>
            <a:spLocks noGrp="1"/>
          </p:cNvSpPr>
          <p:nvPr>
            <p:ph type="ftr" sz="quarter" idx="11"/>
          </p:nvPr>
        </p:nvSpPr>
        <p:spPr/>
        <p:txBody>
          <a:bodyPr/>
          <a:lstStyle/>
          <a:p>
            <a:endParaRPr lang="sv-SE"/>
          </a:p>
        </p:txBody>
      </p:sp>
      <p:sp>
        <p:nvSpPr>
          <p:cNvPr id="6" name="Platshållare för bildnummer 5">
            <a:extLst>
              <a:ext uri="{FF2B5EF4-FFF2-40B4-BE49-F238E27FC236}">
                <a16:creationId xmlns:a16="http://schemas.microsoft.com/office/drawing/2014/main" id="{3783D014-868A-37A0-539F-F41324D4387B}"/>
              </a:ext>
            </a:extLst>
          </p:cNvPr>
          <p:cNvSpPr>
            <a:spLocks noGrp="1"/>
          </p:cNvSpPr>
          <p:nvPr>
            <p:ph type="sldNum" sz="quarter" idx="12"/>
          </p:nvPr>
        </p:nvSpPr>
        <p:spPr/>
        <p:txBody>
          <a:bodyPr/>
          <a:lstStyle/>
          <a:p>
            <a:fld id="{3A489BD8-B8E3-4283-B2D6-D871F862463E}" type="slidenum">
              <a:rPr lang="sv-SE" smtClean="0"/>
              <a:t>‹#›</a:t>
            </a:fld>
            <a:endParaRPr lang="sv-SE"/>
          </a:p>
        </p:txBody>
      </p:sp>
    </p:spTree>
    <p:extLst>
      <p:ext uri="{BB962C8B-B14F-4D97-AF65-F5344CB8AC3E}">
        <p14:creationId xmlns:p14="http://schemas.microsoft.com/office/powerpoint/2010/main" val="65681041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Lodrät rubrik 1">
            <a:extLst>
              <a:ext uri="{FF2B5EF4-FFF2-40B4-BE49-F238E27FC236}">
                <a16:creationId xmlns:a16="http://schemas.microsoft.com/office/drawing/2014/main" id="{AF71FDF2-7A6D-08C4-ACF1-385F85CD7CF3}"/>
              </a:ext>
            </a:extLst>
          </p:cNvPr>
          <p:cNvSpPr>
            <a:spLocks noGrp="1"/>
          </p:cNvSpPr>
          <p:nvPr>
            <p:ph type="title" orient="vert"/>
          </p:nvPr>
        </p:nvSpPr>
        <p:spPr>
          <a:xfrm>
            <a:off x="8724900" y="365125"/>
            <a:ext cx="2628900" cy="5811838"/>
          </a:xfrm>
        </p:spPr>
        <p:txBody>
          <a:bodyPr vert="eaVert"/>
          <a:lstStyle/>
          <a:p>
            <a:r>
              <a:rPr lang="sv-SE"/>
              <a:t>Klicka här för att ändra mall för rubrikformat</a:t>
            </a:r>
          </a:p>
        </p:txBody>
      </p:sp>
      <p:sp>
        <p:nvSpPr>
          <p:cNvPr id="3" name="Platshållare för lodrät text 2">
            <a:extLst>
              <a:ext uri="{FF2B5EF4-FFF2-40B4-BE49-F238E27FC236}">
                <a16:creationId xmlns:a16="http://schemas.microsoft.com/office/drawing/2014/main" id="{34D388DB-18C4-8904-0A3D-A1E2C982207A}"/>
              </a:ext>
            </a:extLst>
          </p:cNvPr>
          <p:cNvSpPr>
            <a:spLocks noGrp="1"/>
          </p:cNvSpPr>
          <p:nvPr>
            <p:ph type="body" orient="vert" idx="1"/>
          </p:nvPr>
        </p:nvSpPr>
        <p:spPr>
          <a:xfrm>
            <a:off x="838200" y="365125"/>
            <a:ext cx="7734300" cy="5811838"/>
          </a:xfrm>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a:extLst>
              <a:ext uri="{FF2B5EF4-FFF2-40B4-BE49-F238E27FC236}">
                <a16:creationId xmlns:a16="http://schemas.microsoft.com/office/drawing/2014/main" id="{A1B4B850-92A3-D05D-70BB-8A0FE8FB5BB4}"/>
              </a:ext>
            </a:extLst>
          </p:cNvPr>
          <p:cNvSpPr>
            <a:spLocks noGrp="1"/>
          </p:cNvSpPr>
          <p:nvPr>
            <p:ph type="dt" sz="half" idx="10"/>
          </p:nvPr>
        </p:nvSpPr>
        <p:spPr/>
        <p:txBody>
          <a:bodyPr/>
          <a:lstStyle/>
          <a:p>
            <a:fld id="{AE76F33F-3009-4583-A535-A9D08BF194F5}" type="datetimeFigureOut">
              <a:rPr lang="sv-SE" smtClean="0"/>
              <a:t>2025-01-14</a:t>
            </a:fld>
            <a:endParaRPr lang="sv-SE"/>
          </a:p>
        </p:txBody>
      </p:sp>
      <p:sp>
        <p:nvSpPr>
          <p:cNvPr id="5" name="Platshållare för sidfot 4">
            <a:extLst>
              <a:ext uri="{FF2B5EF4-FFF2-40B4-BE49-F238E27FC236}">
                <a16:creationId xmlns:a16="http://schemas.microsoft.com/office/drawing/2014/main" id="{55D9210A-47B1-E30B-D0F3-CE97E01ED663}"/>
              </a:ext>
            </a:extLst>
          </p:cNvPr>
          <p:cNvSpPr>
            <a:spLocks noGrp="1"/>
          </p:cNvSpPr>
          <p:nvPr>
            <p:ph type="ftr" sz="quarter" idx="11"/>
          </p:nvPr>
        </p:nvSpPr>
        <p:spPr/>
        <p:txBody>
          <a:bodyPr/>
          <a:lstStyle/>
          <a:p>
            <a:endParaRPr lang="sv-SE"/>
          </a:p>
        </p:txBody>
      </p:sp>
      <p:sp>
        <p:nvSpPr>
          <p:cNvPr id="6" name="Platshållare för bildnummer 5">
            <a:extLst>
              <a:ext uri="{FF2B5EF4-FFF2-40B4-BE49-F238E27FC236}">
                <a16:creationId xmlns:a16="http://schemas.microsoft.com/office/drawing/2014/main" id="{954F6344-8CD2-B2E6-1C23-3D2B53F124C5}"/>
              </a:ext>
            </a:extLst>
          </p:cNvPr>
          <p:cNvSpPr>
            <a:spLocks noGrp="1"/>
          </p:cNvSpPr>
          <p:nvPr>
            <p:ph type="sldNum" sz="quarter" idx="12"/>
          </p:nvPr>
        </p:nvSpPr>
        <p:spPr/>
        <p:txBody>
          <a:bodyPr/>
          <a:lstStyle/>
          <a:p>
            <a:fld id="{3A489BD8-B8E3-4283-B2D6-D871F862463E}" type="slidenum">
              <a:rPr lang="sv-SE" smtClean="0"/>
              <a:t>‹#›</a:t>
            </a:fld>
            <a:endParaRPr lang="sv-SE"/>
          </a:p>
        </p:txBody>
      </p:sp>
    </p:spTree>
    <p:extLst>
      <p:ext uri="{BB962C8B-B14F-4D97-AF65-F5344CB8AC3E}">
        <p14:creationId xmlns:p14="http://schemas.microsoft.com/office/powerpoint/2010/main" val="260817866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Kort och kärnfullt mörk">
    <p:spTree>
      <p:nvGrpSpPr>
        <p:cNvPr id="1" name=""/>
        <p:cNvGrpSpPr/>
        <p:nvPr/>
      </p:nvGrpSpPr>
      <p:grpSpPr>
        <a:xfrm>
          <a:off x="0" y="0"/>
          <a:ext cx="0" cy="0"/>
          <a:chOff x="0" y="0"/>
          <a:chExt cx="0" cy="0"/>
        </a:xfrm>
      </p:grpSpPr>
      <p:sp>
        <p:nvSpPr>
          <p:cNvPr id="3" name="Rektangel 2">
            <a:extLst>
              <a:ext uri="{FF2B5EF4-FFF2-40B4-BE49-F238E27FC236}">
                <a16:creationId xmlns:a16="http://schemas.microsoft.com/office/drawing/2014/main" id="{F29DD6FC-67D4-1147-8BFB-BFE7374E65BA}"/>
              </a:ext>
            </a:extLst>
          </p:cNvPr>
          <p:cNvSpPr/>
          <p:nvPr userDrawn="1"/>
        </p:nvSpPr>
        <p:spPr>
          <a:xfrm>
            <a:off x="192088" y="187656"/>
            <a:ext cx="11807825" cy="6481431"/>
          </a:xfrm>
          <a:prstGeom prst="rect">
            <a:avLst/>
          </a:prstGeom>
          <a:solidFill>
            <a:srgbClr val="B9D3DC">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 name="Rubrik 1">
            <a:extLst>
              <a:ext uri="{FF2B5EF4-FFF2-40B4-BE49-F238E27FC236}">
                <a16:creationId xmlns:a16="http://schemas.microsoft.com/office/drawing/2014/main" id="{06EFEA4A-5ABD-6A4D-88CB-42E58CB14292}"/>
              </a:ext>
            </a:extLst>
          </p:cNvPr>
          <p:cNvSpPr>
            <a:spLocks noGrp="1"/>
          </p:cNvSpPr>
          <p:nvPr>
            <p:ph type="title"/>
          </p:nvPr>
        </p:nvSpPr>
        <p:spPr>
          <a:xfrm>
            <a:off x="550800" y="2785298"/>
            <a:ext cx="11088000" cy="615553"/>
          </a:xfrm>
        </p:spPr>
        <p:txBody>
          <a:bodyPr bIns="0" anchor="ctr" anchorCtr="0">
            <a:spAutoFit/>
          </a:bodyPr>
          <a:lstStyle>
            <a:lvl1pPr algn="ctr">
              <a:lnSpc>
                <a:spcPct val="100000"/>
              </a:lnSpc>
              <a:defRPr sz="4000">
                <a:solidFill>
                  <a:schemeClr val="bg1"/>
                </a:solidFill>
              </a:defRPr>
            </a:lvl1pPr>
          </a:lstStyle>
          <a:p>
            <a:endParaRPr lang="sv-SE" noProof="0"/>
          </a:p>
        </p:txBody>
      </p:sp>
      <p:pic>
        <p:nvPicPr>
          <p:cNvPr id="4" name="Bildobjekt 3">
            <a:extLst>
              <a:ext uri="{FF2B5EF4-FFF2-40B4-BE49-F238E27FC236}">
                <a16:creationId xmlns:a16="http://schemas.microsoft.com/office/drawing/2014/main" id="{706ADD2F-64FB-A842-A4B8-B38527D1D9F7}"/>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49843" y="5560557"/>
            <a:ext cx="768614" cy="945017"/>
          </a:xfrm>
          <a:prstGeom prst="rect">
            <a:avLst/>
          </a:prstGeom>
        </p:spPr>
      </p:pic>
    </p:spTree>
    <p:extLst>
      <p:ext uri="{BB962C8B-B14F-4D97-AF65-F5344CB8AC3E}">
        <p14:creationId xmlns:p14="http://schemas.microsoft.com/office/powerpoint/2010/main" val="400421384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Kort och kärnfullt budskap">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06EFEA4A-5ABD-6A4D-88CB-42E58CB14292}"/>
              </a:ext>
            </a:extLst>
          </p:cNvPr>
          <p:cNvSpPr>
            <a:spLocks noGrp="1"/>
          </p:cNvSpPr>
          <p:nvPr>
            <p:ph type="title"/>
          </p:nvPr>
        </p:nvSpPr>
        <p:spPr>
          <a:xfrm>
            <a:off x="550800" y="2786400"/>
            <a:ext cx="11088000" cy="615553"/>
          </a:xfrm>
        </p:spPr>
        <p:txBody>
          <a:bodyPr bIns="0" anchor="ctr" anchorCtr="0">
            <a:spAutoFit/>
          </a:bodyPr>
          <a:lstStyle>
            <a:lvl1pPr algn="ctr">
              <a:lnSpc>
                <a:spcPct val="100000"/>
              </a:lnSpc>
              <a:defRPr sz="4000"/>
            </a:lvl1pPr>
          </a:lstStyle>
          <a:p>
            <a:endParaRPr lang="sv-SE"/>
          </a:p>
        </p:txBody>
      </p:sp>
      <p:pic>
        <p:nvPicPr>
          <p:cNvPr id="3" name="Bildobjekt 2">
            <a:extLst>
              <a:ext uri="{FF2B5EF4-FFF2-40B4-BE49-F238E27FC236}">
                <a16:creationId xmlns:a16="http://schemas.microsoft.com/office/drawing/2014/main" id="{B392BF5D-380B-9244-837F-4969BAD00B4F}"/>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49843" y="5560557"/>
            <a:ext cx="768614" cy="945018"/>
          </a:xfrm>
          <a:prstGeom prst="rect">
            <a:avLst/>
          </a:prstGeom>
        </p:spPr>
      </p:pic>
    </p:spTree>
    <p:extLst>
      <p:ext uri="{BB962C8B-B14F-4D97-AF65-F5344CB8AC3E}">
        <p14:creationId xmlns:p14="http://schemas.microsoft.com/office/powerpoint/2010/main" val="110662571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Tom">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ADCB9E94-CD43-A846-848D-1D1C817F52CD}"/>
              </a:ext>
            </a:extLst>
          </p:cNvPr>
          <p:cNvSpPr>
            <a:spLocks noGrp="1"/>
          </p:cNvSpPr>
          <p:nvPr>
            <p:ph type="title"/>
          </p:nvPr>
        </p:nvSpPr>
        <p:spPr>
          <a:xfrm>
            <a:off x="192088" y="-406473"/>
            <a:ext cx="9272423" cy="304699"/>
          </a:xfrm>
        </p:spPr>
        <p:txBody>
          <a:bodyPr wrap="square" lIns="0" tIns="0" rIns="0" bIns="0">
            <a:spAutoFit/>
          </a:bodyPr>
          <a:lstStyle>
            <a:lvl1pPr>
              <a:defRPr sz="2200" baseline="0">
                <a:latin typeface="Arial" panose="020B0604020202020204" pitchFamily="34" charset="0"/>
                <a:cs typeface="Arial" panose="020B0604020202020204" pitchFamily="34" charset="0"/>
              </a:defRPr>
            </a:lvl1pPr>
          </a:lstStyle>
          <a:p>
            <a:endParaRPr lang="sv-SE"/>
          </a:p>
        </p:txBody>
      </p:sp>
      <p:pic>
        <p:nvPicPr>
          <p:cNvPr id="3" name="Bildobjekt 2">
            <a:extLst>
              <a:ext uri="{FF2B5EF4-FFF2-40B4-BE49-F238E27FC236}">
                <a16:creationId xmlns:a16="http://schemas.microsoft.com/office/drawing/2014/main" id="{EC68AFC7-EF72-6A46-A52B-2558E14536F7}"/>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49843" y="5560557"/>
            <a:ext cx="768614" cy="945018"/>
          </a:xfrm>
          <a:prstGeom prst="rect">
            <a:avLst/>
          </a:prstGeom>
        </p:spPr>
      </p:pic>
    </p:spTree>
    <p:extLst>
      <p:ext uri="{BB962C8B-B14F-4D97-AF65-F5344CB8AC3E}">
        <p14:creationId xmlns:p14="http://schemas.microsoft.com/office/powerpoint/2010/main" val="168263525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elsida tvåradig">
    <p:spTree>
      <p:nvGrpSpPr>
        <p:cNvPr id="1" name=""/>
        <p:cNvGrpSpPr/>
        <p:nvPr/>
      </p:nvGrpSpPr>
      <p:grpSpPr>
        <a:xfrm>
          <a:off x="0" y="0"/>
          <a:ext cx="0" cy="0"/>
          <a:chOff x="0" y="0"/>
          <a:chExt cx="0" cy="0"/>
        </a:xfrm>
      </p:grpSpPr>
      <p:pic>
        <p:nvPicPr>
          <p:cNvPr id="18" name="Bildobjekt 17">
            <a:extLst>
              <a:ext uri="{FF2B5EF4-FFF2-40B4-BE49-F238E27FC236}">
                <a16:creationId xmlns:a16="http://schemas.microsoft.com/office/drawing/2014/main" id="{B9FAF899-14FA-F046-96DB-82762ED4101E}"/>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92088" y="188913"/>
            <a:ext cx="11807825" cy="6480175"/>
          </a:xfrm>
          <a:prstGeom prst="rect">
            <a:avLst/>
          </a:prstGeom>
        </p:spPr>
      </p:pic>
      <p:sp>
        <p:nvSpPr>
          <p:cNvPr id="22" name="Rektangel 2">
            <a:extLst>
              <a:ext uri="{FF2B5EF4-FFF2-40B4-BE49-F238E27FC236}">
                <a16:creationId xmlns:a16="http://schemas.microsoft.com/office/drawing/2014/main" id="{1E6DED82-8490-6141-A0AD-5A832A551408}"/>
              </a:ext>
            </a:extLst>
          </p:cNvPr>
          <p:cNvSpPr/>
          <p:nvPr userDrawn="1"/>
        </p:nvSpPr>
        <p:spPr>
          <a:xfrm>
            <a:off x="135627" y="123307"/>
            <a:ext cx="4264252" cy="2566105"/>
          </a:xfrm>
          <a:custGeom>
            <a:avLst/>
            <a:gdLst>
              <a:gd name="connsiteX0" fmla="*/ 0 w 4488028"/>
              <a:gd name="connsiteY0" fmla="*/ 0 h 2937993"/>
              <a:gd name="connsiteX1" fmla="*/ 4488028 w 4488028"/>
              <a:gd name="connsiteY1" fmla="*/ 0 h 2937993"/>
              <a:gd name="connsiteX2" fmla="*/ 4488028 w 4488028"/>
              <a:gd name="connsiteY2" fmla="*/ 2937993 h 2937993"/>
              <a:gd name="connsiteX3" fmla="*/ 0 w 4488028"/>
              <a:gd name="connsiteY3" fmla="*/ 2937993 h 2937993"/>
              <a:gd name="connsiteX4" fmla="*/ 0 w 4488028"/>
              <a:gd name="connsiteY4" fmla="*/ 0 h 2937993"/>
              <a:gd name="connsiteX0" fmla="*/ 0 w 4488028"/>
              <a:gd name="connsiteY0" fmla="*/ 0 h 2937993"/>
              <a:gd name="connsiteX1" fmla="*/ 4488028 w 4488028"/>
              <a:gd name="connsiteY1" fmla="*/ 0 h 2937993"/>
              <a:gd name="connsiteX2" fmla="*/ 0 w 4488028"/>
              <a:gd name="connsiteY2" fmla="*/ 2937993 h 2937993"/>
              <a:gd name="connsiteX3" fmla="*/ 0 w 4488028"/>
              <a:gd name="connsiteY3" fmla="*/ 0 h 2937993"/>
            </a:gdLst>
            <a:ahLst/>
            <a:cxnLst>
              <a:cxn ang="0">
                <a:pos x="connsiteX0" y="connsiteY0"/>
              </a:cxn>
              <a:cxn ang="0">
                <a:pos x="connsiteX1" y="connsiteY1"/>
              </a:cxn>
              <a:cxn ang="0">
                <a:pos x="connsiteX2" y="connsiteY2"/>
              </a:cxn>
              <a:cxn ang="0">
                <a:pos x="connsiteX3" y="connsiteY3"/>
              </a:cxn>
            </a:cxnLst>
            <a:rect l="l" t="t" r="r" b="b"/>
            <a:pathLst>
              <a:path w="4488028" h="2937993">
                <a:moveTo>
                  <a:pt x="0" y="0"/>
                </a:moveTo>
                <a:lnTo>
                  <a:pt x="4488028" y="0"/>
                </a:lnTo>
                <a:lnTo>
                  <a:pt x="0" y="2937993"/>
                </a:lnTo>
                <a:lnTo>
                  <a:pt x="0" y="0"/>
                </a:lnTo>
                <a:close/>
              </a:path>
            </a:pathLst>
          </a:custGeom>
          <a:gradFill flip="none" rotWithShape="1">
            <a:gsLst>
              <a:gs pos="41000">
                <a:srgbClr val="FFFFFF">
                  <a:alpha val="76000"/>
                </a:srgbClr>
              </a:gs>
              <a:gs pos="50000">
                <a:srgbClr val="FFFFFF">
                  <a:alpha val="0"/>
                </a:srgbClr>
              </a:gs>
            </a:gsLst>
            <a:lin ang="3540000" scaled="0"/>
            <a:tileRect/>
          </a:gradFill>
          <a:ln w="12700" cap="flat">
            <a:noFill/>
            <a:miter lim="400000"/>
          </a:ln>
          <a:effectLst/>
          <a:sp3d/>
        </p:spPr>
        <p:txBody>
          <a:bodyPr rot="0" spcFirstLastPara="1" vertOverflow="overflow" horzOverflow="overflow" vert="horz" wrap="square" lIns="50800" tIns="50800" rIns="50800" bIns="50800" numCol="1" spcCol="38100" rtlCol="0" anchor="ctr">
            <a:spAutoFit/>
          </a:bodyPr>
          <a:lstStyle/>
          <a:p>
            <a:pPr marL="0" marR="0" lvl="0" indent="0" algn="ctr" defTabSz="584200" eaLnBrk="1" fontAlgn="auto" latinLnBrk="0" hangingPunct="0">
              <a:lnSpc>
                <a:spcPct val="100000"/>
              </a:lnSpc>
              <a:spcBef>
                <a:spcPts val="0"/>
              </a:spcBef>
              <a:spcAft>
                <a:spcPts val="0"/>
              </a:spcAft>
              <a:buClrTx/>
              <a:buSzTx/>
              <a:buFontTx/>
              <a:buNone/>
              <a:tabLst/>
              <a:defRPr/>
            </a:pPr>
            <a:endParaRPr kumimoji="0" lang="sv-SE" sz="2400" b="0" i="0" u="none" strike="noStrike" kern="0" cap="none" spc="0" normalizeH="0" baseline="0" noProof="0">
              <a:ln>
                <a:noFill/>
              </a:ln>
              <a:solidFill>
                <a:srgbClr val="FFFFFF"/>
              </a:solidFill>
              <a:effectLst/>
              <a:uLnTx/>
              <a:uFillTx/>
              <a:latin typeface="Helvetica Light"/>
              <a:sym typeface="Helvetica Light"/>
            </a:endParaRPr>
          </a:p>
        </p:txBody>
      </p:sp>
      <p:pic>
        <p:nvPicPr>
          <p:cNvPr id="11" name="Bildobjekt 10" descr="Lunds universitets logotyp.">
            <a:extLst>
              <a:ext uri="{FF2B5EF4-FFF2-40B4-BE49-F238E27FC236}">
                <a16:creationId xmlns:a16="http://schemas.microsoft.com/office/drawing/2014/main" id="{642E6626-F4CE-8846-81B4-39A44570A073}"/>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44639" y="353139"/>
            <a:ext cx="808477" cy="993215"/>
          </a:xfrm>
          <a:prstGeom prst="rect">
            <a:avLst/>
          </a:prstGeom>
        </p:spPr>
      </p:pic>
      <p:sp>
        <p:nvSpPr>
          <p:cNvPr id="3" name="Rektangel 2">
            <a:extLst>
              <a:ext uri="{FF2B5EF4-FFF2-40B4-BE49-F238E27FC236}">
                <a16:creationId xmlns:a16="http://schemas.microsoft.com/office/drawing/2014/main" id="{CC78BE5A-F044-6E4A-86D0-B28B85339425}"/>
              </a:ext>
            </a:extLst>
          </p:cNvPr>
          <p:cNvSpPr/>
          <p:nvPr userDrawn="1"/>
        </p:nvSpPr>
        <p:spPr>
          <a:xfrm>
            <a:off x="5439210" y="1484556"/>
            <a:ext cx="6752790" cy="25925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 name="Rubrik 1">
            <a:extLst>
              <a:ext uri="{FF2B5EF4-FFF2-40B4-BE49-F238E27FC236}">
                <a16:creationId xmlns:a16="http://schemas.microsoft.com/office/drawing/2014/main" id="{A1A56743-FB24-1849-93B5-ADD6F23CD397}"/>
              </a:ext>
            </a:extLst>
          </p:cNvPr>
          <p:cNvSpPr>
            <a:spLocks noGrp="1"/>
          </p:cNvSpPr>
          <p:nvPr>
            <p:ph type="title" hasCustomPrompt="1"/>
          </p:nvPr>
        </p:nvSpPr>
        <p:spPr>
          <a:xfrm>
            <a:off x="5854311" y="1859358"/>
            <a:ext cx="6144864" cy="1292662"/>
          </a:xfrm>
        </p:spPr>
        <p:txBody>
          <a:bodyPr wrap="square" bIns="0" anchor="t" anchorCtr="0">
            <a:spAutoFit/>
          </a:bodyPr>
          <a:lstStyle>
            <a:lvl1pPr>
              <a:lnSpc>
                <a:spcPct val="100000"/>
              </a:lnSpc>
              <a:defRPr sz="4200"/>
            </a:lvl1pPr>
          </a:lstStyle>
          <a:p>
            <a:r>
              <a:rPr lang="sv-SE"/>
              <a:t>Titelsida för </a:t>
            </a:r>
            <a:br>
              <a:rPr lang="sv-SE"/>
            </a:br>
            <a:r>
              <a:rPr lang="sv-SE"/>
              <a:t>tvåradig titel</a:t>
            </a:r>
          </a:p>
        </p:txBody>
      </p:sp>
      <p:cxnSp>
        <p:nvCxnSpPr>
          <p:cNvPr id="7" name="Rak 6">
            <a:extLst>
              <a:ext uri="{FF2B5EF4-FFF2-40B4-BE49-F238E27FC236}">
                <a16:creationId xmlns:a16="http://schemas.microsoft.com/office/drawing/2014/main" id="{6EB25FC1-ABE1-A344-8F65-DA7EE26B4227}"/>
              </a:ext>
            </a:extLst>
          </p:cNvPr>
          <p:cNvCxnSpPr>
            <a:cxnSpLocks/>
          </p:cNvCxnSpPr>
          <p:nvPr userDrawn="1"/>
        </p:nvCxnSpPr>
        <p:spPr>
          <a:xfrm>
            <a:off x="5854930" y="3353694"/>
            <a:ext cx="6144864"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2" name="Platshållare för text 11">
            <a:extLst>
              <a:ext uri="{FF2B5EF4-FFF2-40B4-BE49-F238E27FC236}">
                <a16:creationId xmlns:a16="http://schemas.microsoft.com/office/drawing/2014/main" id="{4BB7ED9B-1D2D-7541-ABE9-750F505D4492}"/>
              </a:ext>
            </a:extLst>
          </p:cNvPr>
          <p:cNvSpPr>
            <a:spLocks noGrp="1"/>
          </p:cNvSpPr>
          <p:nvPr>
            <p:ph type="body" sz="quarter" idx="11" hasCustomPrompt="1"/>
          </p:nvPr>
        </p:nvSpPr>
        <p:spPr>
          <a:xfrm>
            <a:off x="5854313" y="3499576"/>
            <a:ext cx="6145601" cy="349418"/>
          </a:xfrm>
        </p:spPr>
        <p:txBody>
          <a:bodyPr>
            <a:noAutofit/>
          </a:bodyPr>
          <a:lstStyle>
            <a:lvl1pPr marL="0" indent="0">
              <a:spcBef>
                <a:spcPts val="0"/>
              </a:spcBef>
              <a:buNone/>
              <a:defRPr sz="1200" b="1" cap="all" spc="50" baseline="0">
                <a:solidFill>
                  <a:schemeClr val="accent1"/>
                </a:solidFill>
              </a:defRPr>
            </a:lvl1pPr>
          </a:lstStyle>
          <a:p>
            <a:r>
              <a:rPr lang="sv-SE"/>
              <a:t>Undertext, t ex namn, institution, årtal </a:t>
            </a:r>
            <a:r>
              <a:rPr lang="sv-SE" err="1"/>
              <a:t>etc</a:t>
            </a:r>
            <a:endParaRPr lang="sv-SE"/>
          </a:p>
        </p:txBody>
      </p:sp>
      <p:pic>
        <p:nvPicPr>
          <p:cNvPr id="10" name="Bildobjekt 9">
            <a:extLst>
              <a:ext uri="{FF2B5EF4-FFF2-40B4-BE49-F238E27FC236}">
                <a16:creationId xmlns:a16="http://schemas.microsoft.com/office/drawing/2014/main" id="{3D946A34-F6D8-4B44-9644-EC06EE3B260C}"/>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9374475" y="4227755"/>
            <a:ext cx="2817525" cy="2630245"/>
          </a:xfrm>
          <a:prstGeom prst="rect">
            <a:avLst/>
          </a:prstGeom>
        </p:spPr>
      </p:pic>
    </p:spTree>
    <p:extLst>
      <p:ext uri="{BB962C8B-B14F-4D97-AF65-F5344CB8AC3E}">
        <p14:creationId xmlns:p14="http://schemas.microsoft.com/office/powerpoint/2010/main" val="4985856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2">
    <p:spTree>
      <p:nvGrpSpPr>
        <p:cNvPr id="1" name=""/>
        <p:cNvGrpSpPr/>
        <p:nvPr/>
      </p:nvGrpSpPr>
      <p:grpSpPr>
        <a:xfrm>
          <a:off x="0" y="0"/>
          <a:ext cx="0" cy="0"/>
          <a:chOff x="0" y="0"/>
          <a:chExt cx="0" cy="0"/>
        </a:xfrm>
      </p:grpSpPr>
      <p:pic>
        <p:nvPicPr>
          <p:cNvPr id="15" name="Bildobjekt 14">
            <a:extLst>
              <a:ext uri="{FF2B5EF4-FFF2-40B4-BE49-F238E27FC236}">
                <a16:creationId xmlns:a16="http://schemas.microsoft.com/office/drawing/2014/main" id="{5B9A4053-2FB8-3342-B60D-7FC2648537CA}"/>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92088" y="188912"/>
            <a:ext cx="11807825" cy="6480175"/>
          </a:xfrm>
          <a:prstGeom prst="rect">
            <a:avLst/>
          </a:prstGeom>
        </p:spPr>
      </p:pic>
      <p:sp>
        <p:nvSpPr>
          <p:cNvPr id="10" name="Rektangel 2">
            <a:extLst>
              <a:ext uri="{FF2B5EF4-FFF2-40B4-BE49-F238E27FC236}">
                <a16:creationId xmlns:a16="http://schemas.microsoft.com/office/drawing/2014/main" id="{5EA01DBB-6763-8B49-8D7A-51A30C118D29}"/>
              </a:ext>
            </a:extLst>
          </p:cNvPr>
          <p:cNvSpPr/>
          <p:nvPr userDrawn="1"/>
        </p:nvSpPr>
        <p:spPr>
          <a:xfrm>
            <a:off x="135627" y="123307"/>
            <a:ext cx="4264252" cy="2566105"/>
          </a:xfrm>
          <a:custGeom>
            <a:avLst/>
            <a:gdLst>
              <a:gd name="connsiteX0" fmla="*/ 0 w 4488028"/>
              <a:gd name="connsiteY0" fmla="*/ 0 h 2937993"/>
              <a:gd name="connsiteX1" fmla="*/ 4488028 w 4488028"/>
              <a:gd name="connsiteY1" fmla="*/ 0 h 2937993"/>
              <a:gd name="connsiteX2" fmla="*/ 4488028 w 4488028"/>
              <a:gd name="connsiteY2" fmla="*/ 2937993 h 2937993"/>
              <a:gd name="connsiteX3" fmla="*/ 0 w 4488028"/>
              <a:gd name="connsiteY3" fmla="*/ 2937993 h 2937993"/>
              <a:gd name="connsiteX4" fmla="*/ 0 w 4488028"/>
              <a:gd name="connsiteY4" fmla="*/ 0 h 2937993"/>
              <a:gd name="connsiteX0" fmla="*/ 0 w 4488028"/>
              <a:gd name="connsiteY0" fmla="*/ 0 h 2937993"/>
              <a:gd name="connsiteX1" fmla="*/ 4488028 w 4488028"/>
              <a:gd name="connsiteY1" fmla="*/ 0 h 2937993"/>
              <a:gd name="connsiteX2" fmla="*/ 0 w 4488028"/>
              <a:gd name="connsiteY2" fmla="*/ 2937993 h 2937993"/>
              <a:gd name="connsiteX3" fmla="*/ 0 w 4488028"/>
              <a:gd name="connsiteY3" fmla="*/ 0 h 2937993"/>
            </a:gdLst>
            <a:ahLst/>
            <a:cxnLst>
              <a:cxn ang="0">
                <a:pos x="connsiteX0" y="connsiteY0"/>
              </a:cxn>
              <a:cxn ang="0">
                <a:pos x="connsiteX1" y="connsiteY1"/>
              </a:cxn>
              <a:cxn ang="0">
                <a:pos x="connsiteX2" y="connsiteY2"/>
              </a:cxn>
              <a:cxn ang="0">
                <a:pos x="connsiteX3" y="connsiteY3"/>
              </a:cxn>
            </a:cxnLst>
            <a:rect l="l" t="t" r="r" b="b"/>
            <a:pathLst>
              <a:path w="4488028" h="2937993">
                <a:moveTo>
                  <a:pt x="0" y="0"/>
                </a:moveTo>
                <a:lnTo>
                  <a:pt x="4488028" y="0"/>
                </a:lnTo>
                <a:lnTo>
                  <a:pt x="0" y="2937993"/>
                </a:lnTo>
                <a:lnTo>
                  <a:pt x="0" y="0"/>
                </a:lnTo>
                <a:close/>
              </a:path>
            </a:pathLst>
          </a:custGeom>
          <a:gradFill flip="none" rotWithShape="1">
            <a:gsLst>
              <a:gs pos="41000">
                <a:srgbClr val="FFFFFF">
                  <a:alpha val="76000"/>
                </a:srgbClr>
              </a:gs>
              <a:gs pos="50000">
                <a:srgbClr val="FFFFFF">
                  <a:alpha val="0"/>
                </a:srgbClr>
              </a:gs>
            </a:gsLst>
            <a:lin ang="3480000" scaled="0"/>
            <a:tileRect/>
          </a:gradFill>
          <a:ln w="12700" cap="flat">
            <a:noFill/>
            <a:miter lim="400000"/>
          </a:ln>
          <a:effectLst/>
          <a:sp3d/>
        </p:spPr>
        <p:txBody>
          <a:bodyPr rot="0" spcFirstLastPara="1" vertOverflow="overflow" horzOverflow="overflow" vert="horz" wrap="square" lIns="50800" tIns="50800" rIns="50800" bIns="50800" numCol="1" spcCol="38100" rtlCol="0" anchor="t" anchorCtr="0">
            <a:noAutofit/>
          </a:bodyPr>
          <a:lstStyle/>
          <a:p>
            <a:pPr marL="0" marR="0" lvl="0" indent="0" algn="ctr" defTabSz="584200" eaLnBrk="1" fontAlgn="auto" latinLnBrk="0" hangingPunct="0">
              <a:lnSpc>
                <a:spcPct val="100000"/>
              </a:lnSpc>
              <a:spcBef>
                <a:spcPts val="0"/>
              </a:spcBef>
              <a:spcAft>
                <a:spcPts val="0"/>
              </a:spcAft>
              <a:buClrTx/>
              <a:buSzTx/>
              <a:buFontTx/>
              <a:buNone/>
              <a:tabLst/>
              <a:defRPr/>
            </a:pPr>
            <a:endParaRPr kumimoji="0" lang="en-GB" sz="2400" b="0" i="0" u="none" strike="noStrike" kern="0" cap="none" spc="0" normalizeH="0" baseline="0" noProof="0">
              <a:ln>
                <a:noFill/>
              </a:ln>
              <a:solidFill>
                <a:srgbClr val="FFFFFF"/>
              </a:solidFill>
              <a:effectLst/>
              <a:uLnTx/>
              <a:uFillTx/>
              <a:latin typeface="Helvetica Light"/>
              <a:sym typeface="Helvetica Light"/>
            </a:endParaRPr>
          </a:p>
        </p:txBody>
      </p:sp>
      <p:sp>
        <p:nvSpPr>
          <p:cNvPr id="3" name="Rektangel 2">
            <a:extLst>
              <a:ext uri="{FF2B5EF4-FFF2-40B4-BE49-F238E27FC236}">
                <a16:creationId xmlns:a16="http://schemas.microsoft.com/office/drawing/2014/main" id="{CC78BE5A-F044-6E4A-86D0-B28B85339425}"/>
              </a:ext>
            </a:extLst>
          </p:cNvPr>
          <p:cNvSpPr/>
          <p:nvPr userDrawn="1"/>
        </p:nvSpPr>
        <p:spPr>
          <a:xfrm>
            <a:off x="6746488" y="1484556"/>
            <a:ext cx="5445512" cy="13024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22" name="Rubrik 1">
            <a:extLst>
              <a:ext uri="{FF2B5EF4-FFF2-40B4-BE49-F238E27FC236}">
                <a16:creationId xmlns:a16="http://schemas.microsoft.com/office/drawing/2014/main" id="{0465E161-D6C8-CE40-80C0-301BFB68285F}"/>
              </a:ext>
            </a:extLst>
          </p:cNvPr>
          <p:cNvSpPr>
            <a:spLocks noGrp="1"/>
          </p:cNvSpPr>
          <p:nvPr>
            <p:ph type="title" hasCustomPrompt="1"/>
          </p:nvPr>
        </p:nvSpPr>
        <p:spPr>
          <a:xfrm>
            <a:off x="7032277" y="1605990"/>
            <a:ext cx="5146058" cy="734110"/>
          </a:xfrm>
        </p:spPr>
        <p:txBody>
          <a:bodyPr bIns="0" anchor="t" anchorCtr="0">
            <a:noAutofit/>
          </a:bodyPr>
          <a:lstStyle>
            <a:lvl1pPr>
              <a:lnSpc>
                <a:spcPct val="100000"/>
              </a:lnSpc>
              <a:defRPr sz="4200">
                <a:solidFill>
                  <a:schemeClr val="accent1"/>
                </a:solidFill>
              </a:defRPr>
            </a:lvl1pPr>
          </a:lstStyle>
          <a:p>
            <a:r>
              <a:rPr lang="en-GB" noProof="0"/>
              <a:t>Add title</a:t>
            </a:r>
          </a:p>
        </p:txBody>
      </p:sp>
      <p:cxnSp>
        <p:nvCxnSpPr>
          <p:cNvPr id="7" name="Rak 6">
            <a:extLst>
              <a:ext uri="{FF2B5EF4-FFF2-40B4-BE49-F238E27FC236}">
                <a16:creationId xmlns:a16="http://schemas.microsoft.com/office/drawing/2014/main" id="{6EB25FC1-ABE1-A344-8F65-DA7EE26B4227}"/>
              </a:ext>
            </a:extLst>
          </p:cNvPr>
          <p:cNvCxnSpPr>
            <a:cxnSpLocks/>
          </p:cNvCxnSpPr>
          <p:nvPr userDrawn="1"/>
        </p:nvCxnSpPr>
        <p:spPr>
          <a:xfrm>
            <a:off x="7032277" y="2336984"/>
            <a:ext cx="4967636"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1" name="Platshållare för text 11">
            <a:extLst>
              <a:ext uri="{FF2B5EF4-FFF2-40B4-BE49-F238E27FC236}">
                <a16:creationId xmlns:a16="http://schemas.microsoft.com/office/drawing/2014/main" id="{5E9EA6EC-E28E-CD41-8685-F6762D241A1D}"/>
              </a:ext>
            </a:extLst>
          </p:cNvPr>
          <p:cNvSpPr>
            <a:spLocks noGrp="1"/>
          </p:cNvSpPr>
          <p:nvPr>
            <p:ph type="body" sz="quarter" idx="11" hasCustomPrompt="1"/>
          </p:nvPr>
        </p:nvSpPr>
        <p:spPr>
          <a:xfrm>
            <a:off x="7032276" y="2453762"/>
            <a:ext cx="5146059" cy="349418"/>
          </a:xfrm>
        </p:spPr>
        <p:txBody>
          <a:bodyPr>
            <a:noAutofit/>
          </a:bodyPr>
          <a:lstStyle>
            <a:lvl1pPr marL="0" indent="0">
              <a:spcBef>
                <a:spcPts val="0"/>
              </a:spcBef>
              <a:buNone/>
              <a:defRPr sz="1200" b="1" cap="all" spc="50" baseline="0">
                <a:solidFill>
                  <a:schemeClr val="accent1"/>
                </a:solidFill>
              </a:defRPr>
            </a:lvl1pPr>
          </a:lstStyle>
          <a:p>
            <a:r>
              <a:rPr lang="en-GB" noProof="0"/>
              <a:t>Name, affiliation etc.</a:t>
            </a:r>
          </a:p>
        </p:txBody>
      </p:sp>
      <p:pic>
        <p:nvPicPr>
          <p:cNvPr id="13" name="Bildobjekt 12">
            <a:extLst>
              <a:ext uri="{FF2B5EF4-FFF2-40B4-BE49-F238E27FC236}">
                <a16:creationId xmlns:a16="http://schemas.microsoft.com/office/drawing/2014/main" id="{C415B4A6-D08E-A042-B618-42DCBA34730D}"/>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374475" y="4227755"/>
            <a:ext cx="2817525" cy="2630245"/>
          </a:xfrm>
          <a:prstGeom prst="rect">
            <a:avLst/>
          </a:prstGeom>
        </p:spPr>
      </p:pic>
      <p:pic>
        <p:nvPicPr>
          <p:cNvPr id="12" name="Bildobjekt 11" descr="Lund University's logotype.">
            <a:extLst>
              <a:ext uri="{FF2B5EF4-FFF2-40B4-BE49-F238E27FC236}">
                <a16:creationId xmlns:a16="http://schemas.microsoft.com/office/drawing/2014/main" id="{E410E6E8-625C-C943-9C79-23C544111B0D}"/>
              </a:ext>
            </a:extLst>
          </p:cNvPr>
          <p:cNvPicPr>
            <a:picLocks noChangeAspect="1"/>
          </p:cNvPicPr>
          <p:nvPr userDrawn="1"/>
        </p:nvPicPr>
        <p:blipFill>
          <a:blip r:embed="rId4" cstate="screen">
            <a:extLst>
              <a:ext uri="{28A0092B-C50C-407E-A947-70E740481C1C}">
                <a14:useLocalDpi xmlns:a14="http://schemas.microsoft.com/office/drawing/2010/main"/>
              </a:ext>
            </a:extLst>
          </a:blip>
          <a:srcRect/>
          <a:stretch/>
        </p:blipFill>
        <p:spPr>
          <a:xfrm>
            <a:off x="476746" y="353139"/>
            <a:ext cx="744262" cy="993215"/>
          </a:xfrm>
          <a:prstGeom prst="rect">
            <a:avLst/>
          </a:prstGeom>
        </p:spPr>
      </p:pic>
    </p:spTree>
    <p:extLst>
      <p:ext uri="{BB962C8B-B14F-4D97-AF65-F5344CB8AC3E}">
        <p14:creationId xmlns:p14="http://schemas.microsoft.com/office/powerpoint/2010/main" val="45497583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elsida 2">
    <p:spTree>
      <p:nvGrpSpPr>
        <p:cNvPr id="1" name=""/>
        <p:cNvGrpSpPr/>
        <p:nvPr/>
      </p:nvGrpSpPr>
      <p:grpSpPr>
        <a:xfrm>
          <a:off x="0" y="0"/>
          <a:ext cx="0" cy="0"/>
          <a:chOff x="0" y="0"/>
          <a:chExt cx="0" cy="0"/>
        </a:xfrm>
      </p:grpSpPr>
      <p:pic>
        <p:nvPicPr>
          <p:cNvPr id="15" name="Bildobjekt 14">
            <a:extLst>
              <a:ext uri="{FF2B5EF4-FFF2-40B4-BE49-F238E27FC236}">
                <a16:creationId xmlns:a16="http://schemas.microsoft.com/office/drawing/2014/main" id="{5B9A4053-2FB8-3342-B60D-7FC2648537CA}"/>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92088" y="188912"/>
            <a:ext cx="11807825" cy="6480175"/>
          </a:xfrm>
          <a:prstGeom prst="rect">
            <a:avLst/>
          </a:prstGeom>
        </p:spPr>
      </p:pic>
      <p:sp>
        <p:nvSpPr>
          <p:cNvPr id="10" name="Rektangel 2">
            <a:extLst>
              <a:ext uri="{FF2B5EF4-FFF2-40B4-BE49-F238E27FC236}">
                <a16:creationId xmlns:a16="http://schemas.microsoft.com/office/drawing/2014/main" id="{5EA01DBB-6763-8B49-8D7A-51A30C118D29}"/>
              </a:ext>
            </a:extLst>
          </p:cNvPr>
          <p:cNvSpPr/>
          <p:nvPr userDrawn="1"/>
        </p:nvSpPr>
        <p:spPr>
          <a:xfrm>
            <a:off x="135627" y="123307"/>
            <a:ext cx="4264252" cy="2566105"/>
          </a:xfrm>
          <a:custGeom>
            <a:avLst/>
            <a:gdLst>
              <a:gd name="connsiteX0" fmla="*/ 0 w 4488028"/>
              <a:gd name="connsiteY0" fmla="*/ 0 h 2937993"/>
              <a:gd name="connsiteX1" fmla="*/ 4488028 w 4488028"/>
              <a:gd name="connsiteY1" fmla="*/ 0 h 2937993"/>
              <a:gd name="connsiteX2" fmla="*/ 4488028 w 4488028"/>
              <a:gd name="connsiteY2" fmla="*/ 2937993 h 2937993"/>
              <a:gd name="connsiteX3" fmla="*/ 0 w 4488028"/>
              <a:gd name="connsiteY3" fmla="*/ 2937993 h 2937993"/>
              <a:gd name="connsiteX4" fmla="*/ 0 w 4488028"/>
              <a:gd name="connsiteY4" fmla="*/ 0 h 2937993"/>
              <a:gd name="connsiteX0" fmla="*/ 0 w 4488028"/>
              <a:gd name="connsiteY0" fmla="*/ 0 h 2937993"/>
              <a:gd name="connsiteX1" fmla="*/ 4488028 w 4488028"/>
              <a:gd name="connsiteY1" fmla="*/ 0 h 2937993"/>
              <a:gd name="connsiteX2" fmla="*/ 0 w 4488028"/>
              <a:gd name="connsiteY2" fmla="*/ 2937993 h 2937993"/>
              <a:gd name="connsiteX3" fmla="*/ 0 w 4488028"/>
              <a:gd name="connsiteY3" fmla="*/ 0 h 2937993"/>
            </a:gdLst>
            <a:ahLst/>
            <a:cxnLst>
              <a:cxn ang="0">
                <a:pos x="connsiteX0" y="connsiteY0"/>
              </a:cxn>
              <a:cxn ang="0">
                <a:pos x="connsiteX1" y="connsiteY1"/>
              </a:cxn>
              <a:cxn ang="0">
                <a:pos x="connsiteX2" y="connsiteY2"/>
              </a:cxn>
              <a:cxn ang="0">
                <a:pos x="connsiteX3" y="connsiteY3"/>
              </a:cxn>
            </a:cxnLst>
            <a:rect l="l" t="t" r="r" b="b"/>
            <a:pathLst>
              <a:path w="4488028" h="2937993">
                <a:moveTo>
                  <a:pt x="0" y="0"/>
                </a:moveTo>
                <a:lnTo>
                  <a:pt x="4488028" y="0"/>
                </a:lnTo>
                <a:lnTo>
                  <a:pt x="0" y="2937993"/>
                </a:lnTo>
                <a:lnTo>
                  <a:pt x="0" y="0"/>
                </a:lnTo>
                <a:close/>
              </a:path>
            </a:pathLst>
          </a:custGeom>
          <a:gradFill flip="none" rotWithShape="1">
            <a:gsLst>
              <a:gs pos="41000">
                <a:srgbClr val="FFFFFF">
                  <a:alpha val="76000"/>
                </a:srgbClr>
              </a:gs>
              <a:gs pos="50000">
                <a:srgbClr val="FFFFFF">
                  <a:alpha val="0"/>
                </a:srgbClr>
              </a:gs>
            </a:gsLst>
            <a:lin ang="3480000" scaled="0"/>
            <a:tileRect/>
          </a:gradFill>
          <a:ln w="12700" cap="flat">
            <a:noFill/>
            <a:miter lim="400000"/>
          </a:ln>
          <a:effectLst/>
          <a:sp3d/>
        </p:spPr>
        <p:txBody>
          <a:bodyPr rot="0" spcFirstLastPara="1" vertOverflow="overflow" horzOverflow="overflow" vert="horz" wrap="square" lIns="50800" tIns="50800" rIns="50800" bIns="50800" numCol="1" spcCol="38100" rtlCol="0" anchor="ctr">
            <a:spAutoFit/>
          </a:bodyPr>
          <a:lstStyle/>
          <a:p>
            <a:pPr marL="0" marR="0" lvl="0" indent="0" algn="ctr" defTabSz="584200" eaLnBrk="1" fontAlgn="auto" latinLnBrk="0" hangingPunct="0">
              <a:lnSpc>
                <a:spcPct val="100000"/>
              </a:lnSpc>
              <a:spcBef>
                <a:spcPts val="0"/>
              </a:spcBef>
              <a:spcAft>
                <a:spcPts val="0"/>
              </a:spcAft>
              <a:buClrTx/>
              <a:buSzTx/>
              <a:buFontTx/>
              <a:buNone/>
              <a:tabLst/>
              <a:defRPr/>
            </a:pPr>
            <a:endParaRPr kumimoji="0" lang="sv-SE" sz="2400" b="0" i="0" u="none" strike="noStrike" kern="0" cap="none" spc="0" normalizeH="0" baseline="0" noProof="0">
              <a:ln>
                <a:noFill/>
              </a:ln>
              <a:solidFill>
                <a:srgbClr val="FFFFFF"/>
              </a:solidFill>
              <a:effectLst/>
              <a:uLnTx/>
              <a:uFillTx/>
              <a:latin typeface="Helvetica Light"/>
              <a:sym typeface="Helvetica Light"/>
            </a:endParaRPr>
          </a:p>
        </p:txBody>
      </p:sp>
      <p:pic>
        <p:nvPicPr>
          <p:cNvPr id="11" name="Bildobjekt 10" descr="Lunds universitets logotyp.">
            <a:extLst>
              <a:ext uri="{FF2B5EF4-FFF2-40B4-BE49-F238E27FC236}">
                <a16:creationId xmlns:a16="http://schemas.microsoft.com/office/drawing/2014/main" id="{4E33CB63-86C7-464D-8E18-BFC83911D664}"/>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44639" y="353139"/>
            <a:ext cx="808477" cy="993215"/>
          </a:xfrm>
          <a:prstGeom prst="rect">
            <a:avLst/>
          </a:prstGeom>
        </p:spPr>
      </p:pic>
      <p:sp>
        <p:nvSpPr>
          <p:cNvPr id="3" name="Rektangel 2">
            <a:extLst>
              <a:ext uri="{FF2B5EF4-FFF2-40B4-BE49-F238E27FC236}">
                <a16:creationId xmlns:a16="http://schemas.microsoft.com/office/drawing/2014/main" id="{CC78BE5A-F044-6E4A-86D0-B28B85339425}"/>
              </a:ext>
            </a:extLst>
          </p:cNvPr>
          <p:cNvSpPr/>
          <p:nvPr userDrawn="1"/>
        </p:nvSpPr>
        <p:spPr>
          <a:xfrm>
            <a:off x="6746488" y="1484556"/>
            <a:ext cx="5445512" cy="13024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2" name="Rubrik 1">
            <a:extLst>
              <a:ext uri="{FF2B5EF4-FFF2-40B4-BE49-F238E27FC236}">
                <a16:creationId xmlns:a16="http://schemas.microsoft.com/office/drawing/2014/main" id="{0465E161-D6C8-CE40-80C0-301BFB68285F}"/>
              </a:ext>
            </a:extLst>
          </p:cNvPr>
          <p:cNvSpPr>
            <a:spLocks noGrp="1"/>
          </p:cNvSpPr>
          <p:nvPr>
            <p:ph type="title" hasCustomPrompt="1"/>
          </p:nvPr>
        </p:nvSpPr>
        <p:spPr>
          <a:xfrm>
            <a:off x="7032277" y="1605990"/>
            <a:ext cx="5146058" cy="614217"/>
          </a:xfrm>
        </p:spPr>
        <p:txBody>
          <a:bodyPr bIns="0" anchor="t" anchorCtr="0">
            <a:noAutofit/>
          </a:bodyPr>
          <a:lstStyle>
            <a:lvl1pPr>
              <a:lnSpc>
                <a:spcPct val="100000"/>
              </a:lnSpc>
              <a:defRPr sz="4200">
                <a:solidFill>
                  <a:schemeClr val="accent1"/>
                </a:solidFill>
              </a:defRPr>
            </a:lvl1pPr>
          </a:lstStyle>
          <a:p>
            <a:r>
              <a:rPr lang="sv-SE"/>
              <a:t>Enradig titel</a:t>
            </a:r>
          </a:p>
        </p:txBody>
      </p:sp>
      <p:cxnSp>
        <p:nvCxnSpPr>
          <p:cNvPr id="7" name="Rak 6">
            <a:extLst>
              <a:ext uri="{FF2B5EF4-FFF2-40B4-BE49-F238E27FC236}">
                <a16:creationId xmlns:a16="http://schemas.microsoft.com/office/drawing/2014/main" id="{6EB25FC1-ABE1-A344-8F65-DA7EE26B4227}"/>
              </a:ext>
            </a:extLst>
          </p:cNvPr>
          <p:cNvCxnSpPr>
            <a:cxnSpLocks/>
          </p:cNvCxnSpPr>
          <p:nvPr userDrawn="1"/>
        </p:nvCxnSpPr>
        <p:spPr>
          <a:xfrm>
            <a:off x="7032277" y="2336984"/>
            <a:ext cx="4967636"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1" name="Platshållare för text 11">
            <a:extLst>
              <a:ext uri="{FF2B5EF4-FFF2-40B4-BE49-F238E27FC236}">
                <a16:creationId xmlns:a16="http://schemas.microsoft.com/office/drawing/2014/main" id="{5E9EA6EC-E28E-CD41-8685-F6762D241A1D}"/>
              </a:ext>
            </a:extLst>
          </p:cNvPr>
          <p:cNvSpPr>
            <a:spLocks noGrp="1"/>
          </p:cNvSpPr>
          <p:nvPr>
            <p:ph type="body" sz="quarter" idx="11" hasCustomPrompt="1"/>
          </p:nvPr>
        </p:nvSpPr>
        <p:spPr>
          <a:xfrm>
            <a:off x="7032276" y="2453762"/>
            <a:ext cx="5146059" cy="349418"/>
          </a:xfrm>
        </p:spPr>
        <p:txBody>
          <a:bodyPr>
            <a:noAutofit/>
          </a:bodyPr>
          <a:lstStyle>
            <a:lvl1pPr marL="0" indent="0">
              <a:spcBef>
                <a:spcPts val="0"/>
              </a:spcBef>
              <a:buNone/>
              <a:defRPr sz="1200" b="1" cap="all" spc="50" baseline="0">
                <a:solidFill>
                  <a:schemeClr val="accent1"/>
                </a:solidFill>
              </a:defRPr>
            </a:lvl1pPr>
          </a:lstStyle>
          <a:p>
            <a:r>
              <a:rPr lang="sv-SE"/>
              <a:t>Undertext, t ex namn, institution, årtal </a:t>
            </a:r>
            <a:r>
              <a:rPr lang="sv-SE" err="1"/>
              <a:t>etc</a:t>
            </a:r>
            <a:endParaRPr lang="sv-SE"/>
          </a:p>
        </p:txBody>
      </p:sp>
      <p:pic>
        <p:nvPicPr>
          <p:cNvPr id="13" name="Bildobjekt 12">
            <a:extLst>
              <a:ext uri="{FF2B5EF4-FFF2-40B4-BE49-F238E27FC236}">
                <a16:creationId xmlns:a16="http://schemas.microsoft.com/office/drawing/2014/main" id="{C415B4A6-D08E-A042-B618-42DCBA34730D}"/>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9374475" y="4227755"/>
            <a:ext cx="2817525" cy="2630245"/>
          </a:xfrm>
          <a:prstGeom prst="rect">
            <a:avLst/>
          </a:prstGeom>
        </p:spPr>
      </p:pic>
    </p:spTree>
    <p:extLst>
      <p:ext uri="{BB962C8B-B14F-4D97-AF65-F5344CB8AC3E}">
        <p14:creationId xmlns:p14="http://schemas.microsoft.com/office/powerpoint/2010/main" val="83169742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elsida 2 tvåradig">
    <p:spTree>
      <p:nvGrpSpPr>
        <p:cNvPr id="1" name=""/>
        <p:cNvGrpSpPr/>
        <p:nvPr/>
      </p:nvGrpSpPr>
      <p:grpSpPr>
        <a:xfrm>
          <a:off x="0" y="0"/>
          <a:ext cx="0" cy="0"/>
          <a:chOff x="0" y="0"/>
          <a:chExt cx="0" cy="0"/>
        </a:xfrm>
      </p:grpSpPr>
      <p:pic>
        <p:nvPicPr>
          <p:cNvPr id="10" name="Bildobjekt 9">
            <a:extLst>
              <a:ext uri="{FF2B5EF4-FFF2-40B4-BE49-F238E27FC236}">
                <a16:creationId xmlns:a16="http://schemas.microsoft.com/office/drawing/2014/main" id="{2126C620-A434-6F44-8C7F-63061A79BB0E}"/>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92088" y="188912"/>
            <a:ext cx="11807825" cy="6480175"/>
          </a:xfrm>
          <a:prstGeom prst="rect">
            <a:avLst/>
          </a:prstGeom>
        </p:spPr>
      </p:pic>
      <p:sp>
        <p:nvSpPr>
          <p:cNvPr id="22" name="Rektangel 2">
            <a:extLst>
              <a:ext uri="{FF2B5EF4-FFF2-40B4-BE49-F238E27FC236}">
                <a16:creationId xmlns:a16="http://schemas.microsoft.com/office/drawing/2014/main" id="{1E6DED82-8490-6141-A0AD-5A832A551408}"/>
              </a:ext>
            </a:extLst>
          </p:cNvPr>
          <p:cNvSpPr/>
          <p:nvPr userDrawn="1"/>
        </p:nvSpPr>
        <p:spPr>
          <a:xfrm>
            <a:off x="135627" y="123307"/>
            <a:ext cx="4264252" cy="2566105"/>
          </a:xfrm>
          <a:custGeom>
            <a:avLst/>
            <a:gdLst>
              <a:gd name="connsiteX0" fmla="*/ 0 w 4488028"/>
              <a:gd name="connsiteY0" fmla="*/ 0 h 2937993"/>
              <a:gd name="connsiteX1" fmla="*/ 4488028 w 4488028"/>
              <a:gd name="connsiteY1" fmla="*/ 0 h 2937993"/>
              <a:gd name="connsiteX2" fmla="*/ 4488028 w 4488028"/>
              <a:gd name="connsiteY2" fmla="*/ 2937993 h 2937993"/>
              <a:gd name="connsiteX3" fmla="*/ 0 w 4488028"/>
              <a:gd name="connsiteY3" fmla="*/ 2937993 h 2937993"/>
              <a:gd name="connsiteX4" fmla="*/ 0 w 4488028"/>
              <a:gd name="connsiteY4" fmla="*/ 0 h 2937993"/>
              <a:gd name="connsiteX0" fmla="*/ 0 w 4488028"/>
              <a:gd name="connsiteY0" fmla="*/ 0 h 2937993"/>
              <a:gd name="connsiteX1" fmla="*/ 4488028 w 4488028"/>
              <a:gd name="connsiteY1" fmla="*/ 0 h 2937993"/>
              <a:gd name="connsiteX2" fmla="*/ 0 w 4488028"/>
              <a:gd name="connsiteY2" fmla="*/ 2937993 h 2937993"/>
              <a:gd name="connsiteX3" fmla="*/ 0 w 4488028"/>
              <a:gd name="connsiteY3" fmla="*/ 0 h 2937993"/>
            </a:gdLst>
            <a:ahLst/>
            <a:cxnLst>
              <a:cxn ang="0">
                <a:pos x="connsiteX0" y="connsiteY0"/>
              </a:cxn>
              <a:cxn ang="0">
                <a:pos x="connsiteX1" y="connsiteY1"/>
              </a:cxn>
              <a:cxn ang="0">
                <a:pos x="connsiteX2" y="connsiteY2"/>
              </a:cxn>
              <a:cxn ang="0">
                <a:pos x="connsiteX3" y="connsiteY3"/>
              </a:cxn>
            </a:cxnLst>
            <a:rect l="l" t="t" r="r" b="b"/>
            <a:pathLst>
              <a:path w="4488028" h="2937993">
                <a:moveTo>
                  <a:pt x="0" y="0"/>
                </a:moveTo>
                <a:lnTo>
                  <a:pt x="4488028" y="0"/>
                </a:lnTo>
                <a:lnTo>
                  <a:pt x="0" y="2937993"/>
                </a:lnTo>
                <a:lnTo>
                  <a:pt x="0" y="0"/>
                </a:lnTo>
                <a:close/>
              </a:path>
            </a:pathLst>
          </a:custGeom>
          <a:gradFill flip="none" rotWithShape="1">
            <a:gsLst>
              <a:gs pos="41000">
                <a:srgbClr val="FFFFFF">
                  <a:alpha val="76000"/>
                </a:srgbClr>
              </a:gs>
              <a:gs pos="50000">
                <a:srgbClr val="FFFFFF">
                  <a:alpha val="0"/>
                </a:srgbClr>
              </a:gs>
            </a:gsLst>
            <a:lin ang="3480000" scaled="0"/>
            <a:tileRect/>
          </a:gradFill>
          <a:ln w="12700" cap="flat">
            <a:noFill/>
            <a:miter lim="400000"/>
          </a:ln>
          <a:effectLst/>
          <a:sp3d/>
        </p:spPr>
        <p:txBody>
          <a:bodyPr rot="0" spcFirstLastPara="1" vertOverflow="overflow" horzOverflow="overflow" vert="horz" wrap="square" lIns="50800" tIns="50800" rIns="50800" bIns="50800" numCol="1" spcCol="38100" rtlCol="0" anchor="ctr">
            <a:spAutoFit/>
          </a:bodyPr>
          <a:lstStyle/>
          <a:p>
            <a:pPr marL="0" marR="0" lvl="0" indent="0" algn="ctr" defTabSz="584200" eaLnBrk="1" fontAlgn="auto" latinLnBrk="0" hangingPunct="0">
              <a:lnSpc>
                <a:spcPct val="100000"/>
              </a:lnSpc>
              <a:spcBef>
                <a:spcPts val="0"/>
              </a:spcBef>
              <a:spcAft>
                <a:spcPts val="0"/>
              </a:spcAft>
              <a:buClrTx/>
              <a:buSzTx/>
              <a:buFontTx/>
              <a:buNone/>
              <a:tabLst/>
              <a:defRPr/>
            </a:pPr>
            <a:endParaRPr kumimoji="0" lang="sv-SE" sz="2400" b="0" i="0" u="none" strike="noStrike" kern="0" cap="none" spc="0" normalizeH="0" baseline="0" noProof="0">
              <a:ln>
                <a:noFill/>
              </a:ln>
              <a:solidFill>
                <a:srgbClr val="FFFFFF"/>
              </a:solidFill>
              <a:effectLst/>
              <a:uLnTx/>
              <a:uFillTx/>
              <a:latin typeface="Helvetica Light"/>
              <a:sym typeface="Helvetica Light"/>
            </a:endParaRPr>
          </a:p>
        </p:txBody>
      </p:sp>
      <p:pic>
        <p:nvPicPr>
          <p:cNvPr id="11" name="Bildobjekt 10" descr="Lunds universitets logotyp.">
            <a:extLst>
              <a:ext uri="{FF2B5EF4-FFF2-40B4-BE49-F238E27FC236}">
                <a16:creationId xmlns:a16="http://schemas.microsoft.com/office/drawing/2014/main" id="{642E6626-F4CE-8846-81B4-39A44570A073}"/>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44639" y="353139"/>
            <a:ext cx="808477" cy="993215"/>
          </a:xfrm>
          <a:prstGeom prst="rect">
            <a:avLst/>
          </a:prstGeom>
        </p:spPr>
      </p:pic>
      <p:sp>
        <p:nvSpPr>
          <p:cNvPr id="3" name="Rektangel 2">
            <a:extLst>
              <a:ext uri="{FF2B5EF4-FFF2-40B4-BE49-F238E27FC236}">
                <a16:creationId xmlns:a16="http://schemas.microsoft.com/office/drawing/2014/main" id="{CC78BE5A-F044-6E4A-86D0-B28B85339425}"/>
              </a:ext>
            </a:extLst>
          </p:cNvPr>
          <p:cNvSpPr/>
          <p:nvPr userDrawn="1"/>
        </p:nvSpPr>
        <p:spPr>
          <a:xfrm>
            <a:off x="5439210" y="1484556"/>
            <a:ext cx="6752790" cy="25925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9" name="Rubrik 1">
            <a:extLst>
              <a:ext uri="{FF2B5EF4-FFF2-40B4-BE49-F238E27FC236}">
                <a16:creationId xmlns:a16="http://schemas.microsoft.com/office/drawing/2014/main" id="{9CF2729D-ECD9-C649-B375-DDA663FEE4A6}"/>
              </a:ext>
            </a:extLst>
          </p:cNvPr>
          <p:cNvSpPr>
            <a:spLocks noGrp="1"/>
          </p:cNvSpPr>
          <p:nvPr>
            <p:ph type="title" hasCustomPrompt="1"/>
          </p:nvPr>
        </p:nvSpPr>
        <p:spPr>
          <a:xfrm>
            <a:off x="5854311" y="1859358"/>
            <a:ext cx="6144864" cy="1292662"/>
          </a:xfrm>
        </p:spPr>
        <p:txBody>
          <a:bodyPr wrap="square" bIns="0" anchor="t" anchorCtr="0">
            <a:spAutoFit/>
          </a:bodyPr>
          <a:lstStyle>
            <a:lvl1pPr>
              <a:lnSpc>
                <a:spcPct val="100000"/>
              </a:lnSpc>
              <a:defRPr sz="4200"/>
            </a:lvl1pPr>
          </a:lstStyle>
          <a:p>
            <a:r>
              <a:rPr lang="sv-SE"/>
              <a:t>Titelsida för </a:t>
            </a:r>
            <a:br>
              <a:rPr lang="sv-SE"/>
            </a:br>
            <a:r>
              <a:rPr lang="sv-SE"/>
              <a:t>tvåradig titel</a:t>
            </a:r>
          </a:p>
        </p:txBody>
      </p:sp>
      <p:cxnSp>
        <p:nvCxnSpPr>
          <p:cNvPr id="15" name="Rak 14">
            <a:extLst>
              <a:ext uri="{FF2B5EF4-FFF2-40B4-BE49-F238E27FC236}">
                <a16:creationId xmlns:a16="http://schemas.microsoft.com/office/drawing/2014/main" id="{4283877A-7310-1244-AD34-A2BC6E7F7EC5}"/>
              </a:ext>
            </a:extLst>
          </p:cNvPr>
          <p:cNvCxnSpPr>
            <a:cxnSpLocks/>
          </p:cNvCxnSpPr>
          <p:nvPr userDrawn="1"/>
        </p:nvCxnSpPr>
        <p:spPr>
          <a:xfrm>
            <a:off x="5854930" y="3353694"/>
            <a:ext cx="6144864"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8" name="Platshållare för text 11">
            <a:extLst>
              <a:ext uri="{FF2B5EF4-FFF2-40B4-BE49-F238E27FC236}">
                <a16:creationId xmlns:a16="http://schemas.microsoft.com/office/drawing/2014/main" id="{BB796774-9AC9-EF4E-8A3C-00D83E5A56B4}"/>
              </a:ext>
            </a:extLst>
          </p:cNvPr>
          <p:cNvSpPr>
            <a:spLocks noGrp="1"/>
          </p:cNvSpPr>
          <p:nvPr>
            <p:ph type="body" sz="quarter" idx="11" hasCustomPrompt="1"/>
          </p:nvPr>
        </p:nvSpPr>
        <p:spPr>
          <a:xfrm>
            <a:off x="5854313" y="3499576"/>
            <a:ext cx="6145601" cy="349418"/>
          </a:xfrm>
        </p:spPr>
        <p:txBody>
          <a:bodyPr>
            <a:noAutofit/>
          </a:bodyPr>
          <a:lstStyle>
            <a:lvl1pPr marL="0" indent="0">
              <a:spcBef>
                <a:spcPts val="0"/>
              </a:spcBef>
              <a:buNone/>
              <a:defRPr sz="1200" b="1" cap="all" spc="50" baseline="0">
                <a:solidFill>
                  <a:schemeClr val="accent1"/>
                </a:solidFill>
              </a:defRPr>
            </a:lvl1pPr>
          </a:lstStyle>
          <a:p>
            <a:r>
              <a:rPr lang="sv-SE"/>
              <a:t>Undertext, t ex namn, institution, årtal </a:t>
            </a:r>
            <a:r>
              <a:rPr lang="sv-SE" err="1"/>
              <a:t>etc</a:t>
            </a:r>
            <a:endParaRPr lang="sv-SE"/>
          </a:p>
        </p:txBody>
      </p:sp>
      <p:pic>
        <p:nvPicPr>
          <p:cNvPr id="13" name="Bildobjekt 12">
            <a:extLst>
              <a:ext uri="{FF2B5EF4-FFF2-40B4-BE49-F238E27FC236}">
                <a16:creationId xmlns:a16="http://schemas.microsoft.com/office/drawing/2014/main" id="{4810F14E-9B82-AD45-A9ED-99611D37C7D0}"/>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9374475" y="4227755"/>
            <a:ext cx="2817525" cy="2630245"/>
          </a:xfrm>
          <a:prstGeom prst="rect">
            <a:avLst/>
          </a:prstGeom>
        </p:spPr>
      </p:pic>
    </p:spTree>
    <p:extLst>
      <p:ext uri="{BB962C8B-B14F-4D97-AF65-F5344CB8AC3E}">
        <p14:creationId xmlns:p14="http://schemas.microsoft.com/office/powerpoint/2010/main" val="52437965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elsida 3">
    <p:spTree>
      <p:nvGrpSpPr>
        <p:cNvPr id="1" name=""/>
        <p:cNvGrpSpPr/>
        <p:nvPr/>
      </p:nvGrpSpPr>
      <p:grpSpPr>
        <a:xfrm>
          <a:off x="0" y="0"/>
          <a:ext cx="0" cy="0"/>
          <a:chOff x="0" y="0"/>
          <a:chExt cx="0" cy="0"/>
        </a:xfrm>
      </p:grpSpPr>
      <p:pic>
        <p:nvPicPr>
          <p:cNvPr id="15" name="Bildobjekt 14">
            <a:extLst>
              <a:ext uri="{FF2B5EF4-FFF2-40B4-BE49-F238E27FC236}">
                <a16:creationId xmlns:a16="http://schemas.microsoft.com/office/drawing/2014/main" id="{5B9A4053-2FB8-3342-B60D-7FC2648537CA}"/>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92088" y="188913"/>
            <a:ext cx="11807825" cy="6480175"/>
          </a:xfrm>
          <a:prstGeom prst="rect">
            <a:avLst/>
          </a:prstGeom>
        </p:spPr>
      </p:pic>
      <p:pic>
        <p:nvPicPr>
          <p:cNvPr id="11" name="Bildobjekt 10" descr="Lunds universitets logotyp.">
            <a:extLst>
              <a:ext uri="{FF2B5EF4-FFF2-40B4-BE49-F238E27FC236}">
                <a16:creationId xmlns:a16="http://schemas.microsoft.com/office/drawing/2014/main" id="{4E33CB63-86C7-464D-8E18-BFC83911D664}"/>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44639" y="353139"/>
            <a:ext cx="808477" cy="993215"/>
          </a:xfrm>
          <a:prstGeom prst="rect">
            <a:avLst/>
          </a:prstGeom>
        </p:spPr>
      </p:pic>
      <p:sp>
        <p:nvSpPr>
          <p:cNvPr id="3" name="Rektangel 2">
            <a:extLst>
              <a:ext uri="{FF2B5EF4-FFF2-40B4-BE49-F238E27FC236}">
                <a16:creationId xmlns:a16="http://schemas.microsoft.com/office/drawing/2014/main" id="{CC78BE5A-F044-6E4A-86D0-B28B85339425}"/>
              </a:ext>
            </a:extLst>
          </p:cNvPr>
          <p:cNvSpPr/>
          <p:nvPr userDrawn="1"/>
        </p:nvSpPr>
        <p:spPr>
          <a:xfrm>
            <a:off x="6746488" y="1484556"/>
            <a:ext cx="5445512" cy="13024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6" name="Rubrik 1">
            <a:extLst>
              <a:ext uri="{FF2B5EF4-FFF2-40B4-BE49-F238E27FC236}">
                <a16:creationId xmlns:a16="http://schemas.microsoft.com/office/drawing/2014/main" id="{323BAD4B-C876-A947-B84B-70BE804FFC93}"/>
              </a:ext>
            </a:extLst>
          </p:cNvPr>
          <p:cNvSpPr>
            <a:spLocks noGrp="1"/>
          </p:cNvSpPr>
          <p:nvPr>
            <p:ph type="title" hasCustomPrompt="1"/>
          </p:nvPr>
        </p:nvSpPr>
        <p:spPr>
          <a:xfrm>
            <a:off x="7032277" y="1605990"/>
            <a:ext cx="5146058" cy="734110"/>
          </a:xfrm>
        </p:spPr>
        <p:txBody>
          <a:bodyPr bIns="0" anchor="t" anchorCtr="0">
            <a:noAutofit/>
          </a:bodyPr>
          <a:lstStyle>
            <a:lvl1pPr>
              <a:lnSpc>
                <a:spcPct val="100000"/>
              </a:lnSpc>
              <a:defRPr sz="4200">
                <a:solidFill>
                  <a:schemeClr val="accent1"/>
                </a:solidFill>
              </a:defRPr>
            </a:lvl1pPr>
          </a:lstStyle>
          <a:p>
            <a:r>
              <a:rPr lang="sv-SE"/>
              <a:t>Enradig titel</a:t>
            </a:r>
          </a:p>
        </p:txBody>
      </p:sp>
      <p:cxnSp>
        <p:nvCxnSpPr>
          <p:cNvPr id="7" name="Rak 6">
            <a:extLst>
              <a:ext uri="{FF2B5EF4-FFF2-40B4-BE49-F238E27FC236}">
                <a16:creationId xmlns:a16="http://schemas.microsoft.com/office/drawing/2014/main" id="{6EB25FC1-ABE1-A344-8F65-DA7EE26B4227}"/>
              </a:ext>
            </a:extLst>
          </p:cNvPr>
          <p:cNvCxnSpPr>
            <a:cxnSpLocks/>
          </p:cNvCxnSpPr>
          <p:nvPr userDrawn="1"/>
        </p:nvCxnSpPr>
        <p:spPr>
          <a:xfrm>
            <a:off x="7032277" y="2336984"/>
            <a:ext cx="4967636"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4" name="Platshållare för text 11">
            <a:extLst>
              <a:ext uri="{FF2B5EF4-FFF2-40B4-BE49-F238E27FC236}">
                <a16:creationId xmlns:a16="http://schemas.microsoft.com/office/drawing/2014/main" id="{441749B1-2509-2A41-B7FC-7CEED5642DDC}"/>
              </a:ext>
            </a:extLst>
          </p:cNvPr>
          <p:cNvSpPr>
            <a:spLocks noGrp="1"/>
          </p:cNvSpPr>
          <p:nvPr>
            <p:ph type="body" sz="quarter" idx="11" hasCustomPrompt="1"/>
          </p:nvPr>
        </p:nvSpPr>
        <p:spPr>
          <a:xfrm>
            <a:off x="7032276" y="2453762"/>
            <a:ext cx="5146059" cy="349418"/>
          </a:xfrm>
        </p:spPr>
        <p:txBody>
          <a:bodyPr>
            <a:noAutofit/>
          </a:bodyPr>
          <a:lstStyle>
            <a:lvl1pPr marL="0" indent="0">
              <a:spcBef>
                <a:spcPts val="0"/>
              </a:spcBef>
              <a:buNone/>
              <a:defRPr sz="1200" b="1" cap="all" spc="50" baseline="0">
                <a:solidFill>
                  <a:schemeClr val="accent1"/>
                </a:solidFill>
              </a:defRPr>
            </a:lvl1pPr>
          </a:lstStyle>
          <a:p>
            <a:r>
              <a:rPr lang="sv-SE"/>
              <a:t>Undertext, t ex namn, institution, årtal </a:t>
            </a:r>
            <a:r>
              <a:rPr lang="sv-SE" err="1"/>
              <a:t>etc</a:t>
            </a:r>
            <a:endParaRPr lang="sv-SE"/>
          </a:p>
        </p:txBody>
      </p:sp>
      <p:pic>
        <p:nvPicPr>
          <p:cNvPr id="9" name="Bildobjekt 8">
            <a:extLst>
              <a:ext uri="{FF2B5EF4-FFF2-40B4-BE49-F238E27FC236}">
                <a16:creationId xmlns:a16="http://schemas.microsoft.com/office/drawing/2014/main" id="{209784B7-2B3F-1A4D-9027-EAC271866D5C}"/>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9374475" y="4227755"/>
            <a:ext cx="2817525" cy="2630245"/>
          </a:xfrm>
          <a:prstGeom prst="rect">
            <a:avLst/>
          </a:prstGeom>
        </p:spPr>
      </p:pic>
    </p:spTree>
    <p:extLst>
      <p:ext uri="{BB962C8B-B14F-4D97-AF65-F5344CB8AC3E}">
        <p14:creationId xmlns:p14="http://schemas.microsoft.com/office/powerpoint/2010/main" val="90220450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elsida 3 tvåradig">
    <p:spTree>
      <p:nvGrpSpPr>
        <p:cNvPr id="1" name=""/>
        <p:cNvGrpSpPr/>
        <p:nvPr/>
      </p:nvGrpSpPr>
      <p:grpSpPr>
        <a:xfrm>
          <a:off x="0" y="0"/>
          <a:ext cx="0" cy="0"/>
          <a:chOff x="0" y="0"/>
          <a:chExt cx="0" cy="0"/>
        </a:xfrm>
      </p:grpSpPr>
      <p:pic>
        <p:nvPicPr>
          <p:cNvPr id="13" name="Bildobjekt 12">
            <a:extLst>
              <a:ext uri="{FF2B5EF4-FFF2-40B4-BE49-F238E27FC236}">
                <a16:creationId xmlns:a16="http://schemas.microsoft.com/office/drawing/2014/main" id="{9945810A-D868-894A-8135-2C48517CE578}"/>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92088" y="188913"/>
            <a:ext cx="11807825" cy="6480175"/>
          </a:xfrm>
          <a:prstGeom prst="rect">
            <a:avLst/>
          </a:prstGeom>
        </p:spPr>
      </p:pic>
      <p:pic>
        <p:nvPicPr>
          <p:cNvPr id="11" name="Bildobjekt 10" descr="Lunds universitets logotyp.">
            <a:extLst>
              <a:ext uri="{FF2B5EF4-FFF2-40B4-BE49-F238E27FC236}">
                <a16:creationId xmlns:a16="http://schemas.microsoft.com/office/drawing/2014/main" id="{642E6626-F4CE-8846-81B4-39A44570A073}"/>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44639" y="353139"/>
            <a:ext cx="808477" cy="993215"/>
          </a:xfrm>
          <a:prstGeom prst="rect">
            <a:avLst/>
          </a:prstGeom>
        </p:spPr>
      </p:pic>
      <p:sp>
        <p:nvSpPr>
          <p:cNvPr id="3" name="Rektangel 2">
            <a:extLst>
              <a:ext uri="{FF2B5EF4-FFF2-40B4-BE49-F238E27FC236}">
                <a16:creationId xmlns:a16="http://schemas.microsoft.com/office/drawing/2014/main" id="{CC78BE5A-F044-6E4A-86D0-B28B85339425}"/>
              </a:ext>
            </a:extLst>
          </p:cNvPr>
          <p:cNvSpPr/>
          <p:nvPr userDrawn="1"/>
        </p:nvSpPr>
        <p:spPr>
          <a:xfrm>
            <a:off x="5439210" y="1484556"/>
            <a:ext cx="6752790" cy="25925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8" name="Rubrik 1">
            <a:extLst>
              <a:ext uri="{FF2B5EF4-FFF2-40B4-BE49-F238E27FC236}">
                <a16:creationId xmlns:a16="http://schemas.microsoft.com/office/drawing/2014/main" id="{3B620808-FCD6-A847-A7FA-4CEA2CC82108}"/>
              </a:ext>
            </a:extLst>
          </p:cNvPr>
          <p:cNvSpPr>
            <a:spLocks noGrp="1"/>
          </p:cNvSpPr>
          <p:nvPr>
            <p:ph type="title" hasCustomPrompt="1"/>
          </p:nvPr>
        </p:nvSpPr>
        <p:spPr>
          <a:xfrm>
            <a:off x="5854311" y="1859358"/>
            <a:ext cx="6144864" cy="1292662"/>
          </a:xfrm>
        </p:spPr>
        <p:txBody>
          <a:bodyPr wrap="square" bIns="0" anchor="t" anchorCtr="0">
            <a:spAutoFit/>
          </a:bodyPr>
          <a:lstStyle>
            <a:lvl1pPr>
              <a:lnSpc>
                <a:spcPct val="100000"/>
              </a:lnSpc>
              <a:defRPr sz="4200"/>
            </a:lvl1pPr>
          </a:lstStyle>
          <a:p>
            <a:r>
              <a:rPr lang="sv-SE"/>
              <a:t>Titelsida för </a:t>
            </a:r>
            <a:br>
              <a:rPr lang="sv-SE"/>
            </a:br>
            <a:r>
              <a:rPr lang="sv-SE"/>
              <a:t>tvåradig titel</a:t>
            </a:r>
          </a:p>
        </p:txBody>
      </p:sp>
      <p:cxnSp>
        <p:nvCxnSpPr>
          <p:cNvPr id="14" name="Rak 13">
            <a:extLst>
              <a:ext uri="{FF2B5EF4-FFF2-40B4-BE49-F238E27FC236}">
                <a16:creationId xmlns:a16="http://schemas.microsoft.com/office/drawing/2014/main" id="{3382D092-2985-8E41-B909-155C77E15CCE}"/>
              </a:ext>
            </a:extLst>
          </p:cNvPr>
          <p:cNvCxnSpPr>
            <a:cxnSpLocks/>
          </p:cNvCxnSpPr>
          <p:nvPr userDrawn="1"/>
        </p:nvCxnSpPr>
        <p:spPr>
          <a:xfrm>
            <a:off x="5854930" y="3353694"/>
            <a:ext cx="6144864"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7" name="Platshållare för text 11">
            <a:extLst>
              <a:ext uri="{FF2B5EF4-FFF2-40B4-BE49-F238E27FC236}">
                <a16:creationId xmlns:a16="http://schemas.microsoft.com/office/drawing/2014/main" id="{867F76BB-3A62-0A4A-BB95-F999DE2F25F5}"/>
              </a:ext>
            </a:extLst>
          </p:cNvPr>
          <p:cNvSpPr>
            <a:spLocks noGrp="1"/>
          </p:cNvSpPr>
          <p:nvPr>
            <p:ph type="body" sz="quarter" idx="11" hasCustomPrompt="1"/>
          </p:nvPr>
        </p:nvSpPr>
        <p:spPr>
          <a:xfrm>
            <a:off x="5854313" y="3499576"/>
            <a:ext cx="6145601" cy="349418"/>
          </a:xfrm>
        </p:spPr>
        <p:txBody>
          <a:bodyPr>
            <a:noAutofit/>
          </a:bodyPr>
          <a:lstStyle>
            <a:lvl1pPr marL="0" indent="0">
              <a:spcBef>
                <a:spcPts val="0"/>
              </a:spcBef>
              <a:buNone/>
              <a:defRPr sz="1200" b="1" cap="all" spc="50" baseline="0">
                <a:solidFill>
                  <a:schemeClr val="accent1"/>
                </a:solidFill>
              </a:defRPr>
            </a:lvl1pPr>
          </a:lstStyle>
          <a:p>
            <a:r>
              <a:rPr lang="sv-SE"/>
              <a:t>Undertext, t ex namn, institution, årtal </a:t>
            </a:r>
            <a:r>
              <a:rPr lang="sv-SE" err="1"/>
              <a:t>etc</a:t>
            </a:r>
            <a:endParaRPr lang="sv-SE"/>
          </a:p>
        </p:txBody>
      </p:sp>
      <p:pic>
        <p:nvPicPr>
          <p:cNvPr id="9" name="Bildobjekt 8">
            <a:extLst>
              <a:ext uri="{FF2B5EF4-FFF2-40B4-BE49-F238E27FC236}">
                <a16:creationId xmlns:a16="http://schemas.microsoft.com/office/drawing/2014/main" id="{F8D03AA1-B493-CF43-9DE1-59DA4787B9F8}"/>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9374475" y="4227755"/>
            <a:ext cx="2817525" cy="2630245"/>
          </a:xfrm>
          <a:prstGeom prst="rect">
            <a:avLst/>
          </a:prstGeom>
        </p:spPr>
      </p:pic>
    </p:spTree>
    <p:extLst>
      <p:ext uri="{BB962C8B-B14F-4D97-AF65-F5344CB8AC3E}">
        <p14:creationId xmlns:p14="http://schemas.microsoft.com/office/powerpoint/2010/main" val="292955888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Endast bild">
    <p:spTree>
      <p:nvGrpSpPr>
        <p:cNvPr id="1" name=""/>
        <p:cNvGrpSpPr/>
        <p:nvPr/>
      </p:nvGrpSpPr>
      <p:grpSpPr>
        <a:xfrm>
          <a:off x="0" y="0"/>
          <a:ext cx="0" cy="0"/>
          <a:chOff x="0" y="0"/>
          <a:chExt cx="0" cy="0"/>
        </a:xfrm>
      </p:grpSpPr>
      <p:sp>
        <p:nvSpPr>
          <p:cNvPr id="6" name="Platshållare för bild 5">
            <a:extLst>
              <a:ext uri="{FF2B5EF4-FFF2-40B4-BE49-F238E27FC236}">
                <a16:creationId xmlns:a16="http://schemas.microsoft.com/office/drawing/2014/main" id="{BA0ABDCC-D188-2F40-92DB-269FBA094FC3}"/>
              </a:ext>
            </a:extLst>
          </p:cNvPr>
          <p:cNvSpPr>
            <a:spLocks noGrp="1"/>
          </p:cNvSpPr>
          <p:nvPr>
            <p:ph type="pic" sz="quarter" idx="10"/>
          </p:nvPr>
        </p:nvSpPr>
        <p:spPr>
          <a:xfrm>
            <a:off x="192088" y="188913"/>
            <a:ext cx="11807825" cy="6480175"/>
          </a:xfrm>
          <a:solidFill>
            <a:schemeClr val="accent5"/>
          </a:solidFill>
        </p:spPr>
        <p:txBody>
          <a:bodyPr/>
          <a:lstStyle/>
          <a:p>
            <a:r>
              <a:rPr lang="sv-SE" noProof="0"/>
              <a:t>Klicka på ikonen för att lägga till en bild</a:t>
            </a:r>
          </a:p>
        </p:txBody>
      </p:sp>
      <p:sp>
        <p:nvSpPr>
          <p:cNvPr id="3" name="Rubrik 1">
            <a:extLst>
              <a:ext uri="{FF2B5EF4-FFF2-40B4-BE49-F238E27FC236}">
                <a16:creationId xmlns:a16="http://schemas.microsoft.com/office/drawing/2014/main" id="{F135484C-500B-9E4C-B6F0-E6CD5D0A1E1E}"/>
              </a:ext>
            </a:extLst>
          </p:cNvPr>
          <p:cNvSpPr>
            <a:spLocks noGrp="1"/>
          </p:cNvSpPr>
          <p:nvPr>
            <p:ph type="title"/>
          </p:nvPr>
        </p:nvSpPr>
        <p:spPr>
          <a:xfrm>
            <a:off x="192088" y="-406473"/>
            <a:ext cx="9272423" cy="304699"/>
          </a:xfrm>
        </p:spPr>
        <p:txBody>
          <a:bodyPr wrap="square" lIns="0" tIns="0" rIns="0" bIns="0">
            <a:spAutoFit/>
          </a:bodyPr>
          <a:lstStyle>
            <a:lvl1pPr>
              <a:defRPr sz="2200" baseline="0">
                <a:latin typeface="Arial" panose="020B0604020202020204" pitchFamily="34" charset="0"/>
                <a:cs typeface="Arial" panose="020B0604020202020204" pitchFamily="34" charset="0"/>
              </a:defRPr>
            </a:lvl1pPr>
          </a:lstStyle>
          <a:p>
            <a:endParaRPr lang="sv-SE" noProof="0"/>
          </a:p>
        </p:txBody>
      </p:sp>
    </p:spTree>
    <p:extLst>
      <p:ext uri="{BB962C8B-B14F-4D97-AF65-F5344CB8AC3E}">
        <p14:creationId xmlns:p14="http://schemas.microsoft.com/office/powerpoint/2010/main" val="288894276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ild + textruta liten">
    <p:spTree>
      <p:nvGrpSpPr>
        <p:cNvPr id="1" name=""/>
        <p:cNvGrpSpPr/>
        <p:nvPr/>
      </p:nvGrpSpPr>
      <p:grpSpPr>
        <a:xfrm>
          <a:off x="0" y="0"/>
          <a:ext cx="0" cy="0"/>
          <a:chOff x="0" y="0"/>
          <a:chExt cx="0" cy="0"/>
        </a:xfrm>
      </p:grpSpPr>
      <p:sp>
        <p:nvSpPr>
          <p:cNvPr id="6" name="Platshållare för bild 5">
            <a:extLst>
              <a:ext uri="{FF2B5EF4-FFF2-40B4-BE49-F238E27FC236}">
                <a16:creationId xmlns:a16="http://schemas.microsoft.com/office/drawing/2014/main" id="{BA0ABDCC-D188-2F40-92DB-269FBA094FC3}"/>
              </a:ext>
            </a:extLst>
          </p:cNvPr>
          <p:cNvSpPr>
            <a:spLocks noGrp="1"/>
          </p:cNvSpPr>
          <p:nvPr>
            <p:ph type="pic" sz="quarter" idx="10"/>
          </p:nvPr>
        </p:nvSpPr>
        <p:spPr>
          <a:xfrm>
            <a:off x="192088" y="188913"/>
            <a:ext cx="11807825" cy="6480175"/>
          </a:xfrm>
          <a:solidFill>
            <a:schemeClr val="bg2"/>
          </a:solidFill>
        </p:spPr>
        <p:txBody>
          <a:bodyPr/>
          <a:lstStyle/>
          <a:p>
            <a:r>
              <a:rPr lang="sv-SE"/>
              <a:t>Klicka på ikonen för att lägga till en bild</a:t>
            </a:r>
          </a:p>
        </p:txBody>
      </p:sp>
      <p:sp>
        <p:nvSpPr>
          <p:cNvPr id="5" name="Rubrik 1">
            <a:extLst>
              <a:ext uri="{FF2B5EF4-FFF2-40B4-BE49-F238E27FC236}">
                <a16:creationId xmlns:a16="http://schemas.microsoft.com/office/drawing/2014/main" id="{BC89AA35-97B1-624B-B69D-58914AF5B3AE}"/>
              </a:ext>
            </a:extLst>
          </p:cNvPr>
          <p:cNvSpPr>
            <a:spLocks noGrp="1"/>
          </p:cNvSpPr>
          <p:nvPr>
            <p:ph type="title" hasCustomPrompt="1"/>
          </p:nvPr>
        </p:nvSpPr>
        <p:spPr>
          <a:xfrm>
            <a:off x="8075612" y="4880235"/>
            <a:ext cx="4116387" cy="1205418"/>
          </a:xfrm>
          <a:solidFill>
            <a:schemeClr val="bg1"/>
          </a:solidFill>
        </p:spPr>
        <p:txBody>
          <a:bodyPr wrap="square" lIns="540000" tIns="360000" rIns="360000" bIns="468000">
            <a:spAutoFit/>
          </a:bodyPr>
          <a:lstStyle>
            <a:lvl1pPr>
              <a:lnSpc>
                <a:spcPct val="100000"/>
              </a:lnSpc>
              <a:defRPr sz="2400" baseline="0"/>
            </a:lvl1pPr>
          </a:lstStyle>
          <a:p>
            <a:r>
              <a:rPr lang="sv-SE"/>
              <a:t>Skriv text här</a:t>
            </a:r>
          </a:p>
        </p:txBody>
      </p:sp>
    </p:spTree>
    <p:extLst>
      <p:ext uri="{BB962C8B-B14F-4D97-AF65-F5344CB8AC3E}">
        <p14:creationId xmlns:p14="http://schemas.microsoft.com/office/powerpoint/2010/main" val="269857974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ildkollage">
    <p:spTree>
      <p:nvGrpSpPr>
        <p:cNvPr id="1" name=""/>
        <p:cNvGrpSpPr/>
        <p:nvPr/>
      </p:nvGrpSpPr>
      <p:grpSpPr>
        <a:xfrm>
          <a:off x="0" y="0"/>
          <a:ext cx="0" cy="0"/>
          <a:chOff x="0" y="0"/>
          <a:chExt cx="0" cy="0"/>
        </a:xfrm>
      </p:grpSpPr>
      <p:sp>
        <p:nvSpPr>
          <p:cNvPr id="4" name="Platshållare för bild 3">
            <a:extLst>
              <a:ext uri="{FF2B5EF4-FFF2-40B4-BE49-F238E27FC236}">
                <a16:creationId xmlns:a16="http://schemas.microsoft.com/office/drawing/2014/main" id="{B3015678-1B21-F548-AB9E-9C139C0F751E}"/>
              </a:ext>
            </a:extLst>
          </p:cNvPr>
          <p:cNvSpPr>
            <a:spLocks noGrp="1"/>
          </p:cNvSpPr>
          <p:nvPr>
            <p:ph type="pic" sz="quarter" idx="10"/>
          </p:nvPr>
        </p:nvSpPr>
        <p:spPr>
          <a:xfrm>
            <a:off x="192088" y="188913"/>
            <a:ext cx="3924300" cy="3240087"/>
          </a:xfrm>
        </p:spPr>
        <p:txBody>
          <a:bodyPr/>
          <a:lstStyle/>
          <a:p>
            <a:r>
              <a:rPr lang="sv-SE"/>
              <a:t>Klicka på ikonen för att lägga till en bild</a:t>
            </a:r>
          </a:p>
        </p:txBody>
      </p:sp>
      <p:sp>
        <p:nvSpPr>
          <p:cNvPr id="5" name="Platshållare för bild 3">
            <a:extLst>
              <a:ext uri="{FF2B5EF4-FFF2-40B4-BE49-F238E27FC236}">
                <a16:creationId xmlns:a16="http://schemas.microsoft.com/office/drawing/2014/main" id="{8AF7B282-EE79-CC45-BF9C-0671C9A487DD}"/>
              </a:ext>
            </a:extLst>
          </p:cNvPr>
          <p:cNvSpPr>
            <a:spLocks noGrp="1"/>
          </p:cNvSpPr>
          <p:nvPr>
            <p:ph type="pic" sz="quarter" idx="11"/>
          </p:nvPr>
        </p:nvSpPr>
        <p:spPr>
          <a:xfrm>
            <a:off x="4116388" y="188913"/>
            <a:ext cx="3959224" cy="3240087"/>
          </a:xfrm>
        </p:spPr>
        <p:txBody>
          <a:bodyPr/>
          <a:lstStyle/>
          <a:p>
            <a:r>
              <a:rPr lang="sv-SE"/>
              <a:t>Klicka på ikonen för att lägga till en bild</a:t>
            </a:r>
          </a:p>
        </p:txBody>
      </p:sp>
      <p:sp>
        <p:nvSpPr>
          <p:cNvPr id="6" name="Platshållare för bild 3">
            <a:extLst>
              <a:ext uri="{FF2B5EF4-FFF2-40B4-BE49-F238E27FC236}">
                <a16:creationId xmlns:a16="http://schemas.microsoft.com/office/drawing/2014/main" id="{F692A12B-7004-EE49-9971-D747A70447CA}"/>
              </a:ext>
            </a:extLst>
          </p:cNvPr>
          <p:cNvSpPr>
            <a:spLocks noGrp="1"/>
          </p:cNvSpPr>
          <p:nvPr>
            <p:ph type="pic" sz="quarter" idx="12"/>
          </p:nvPr>
        </p:nvSpPr>
        <p:spPr>
          <a:xfrm>
            <a:off x="8075612" y="188913"/>
            <a:ext cx="3924302" cy="3240087"/>
          </a:xfrm>
        </p:spPr>
        <p:txBody>
          <a:bodyPr/>
          <a:lstStyle/>
          <a:p>
            <a:r>
              <a:rPr lang="sv-SE"/>
              <a:t>Klicka på ikonen för att lägga till en bild</a:t>
            </a:r>
          </a:p>
        </p:txBody>
      </p:sp>
      <p:sp>
        <p:nvSpPr>
          <p:cNvPr id="15" name="Platshållare för bild 3">
            <a:extLst>
              <a:ext uri="{FF2B5EF4-FFF2-40B4-BE49-F238E27FC236}">
                <a16:creationId xmlns:a16="http://schemas.microsoft.com/office/drawing/2014/main" id="{0DB67BB7-8CB4-5046-8AC2-E508709ACA09}"/>
              </a:ext>
            </a:extLst>
          </p:cNvPr>
          <p:cNvSpPr>
            <a:spLocks noGrp="1"/>
          </p:cNvSpPr>
          <p:nvPr>
            <p:ph type="pic" sz="quarter" idx="16"/>
          </p:nvPr>
        </p:nvSpPr>
        <p:spPr>
          <a:xfrm>
            <a:off x="192088" y="3428998"/>
            <a:ext cx="3924300" cy="3240087"/>
          </a:xfrm>
        </p:spPr>
        <p:txBody>
          <a:bodyPr/>
          <a:lstStyle/>
          <a:p>
            <a:r>
              <a:rPr lang="sv-SE"/>
              <a:t>Klicka på ikonen för att lägga till en bild</a:t>
            </a:r>
          </a:p>
        </p:txBody>
      </p:sp>
      <p:sp>
        <p:nvSpPr>
          <p:cNvPr id="16" name="Platshållare för bild 3">
            <a:extLst>
              <a:ext uri="{FF2B5EF4-FFF2-40B4-BE49-F238E27FC236}">
                <a16:creationId xmlns:a16="http://schemas.microsoft.com/office/drawing/2014/main" id="{04D25F2B-1A76-3943-8341-1E952FF295D3}"/>
              </a:ext>
            </a:extLst>
          </p:cNvPr>
          <p:cNvSpPr>
            <a:spLocks noGrp="1"/>
          </p:cNvSpPr>
          <p:nvPr>
            <p:ph type="pic" sz="quarter" idx="17"/>
          </p:nvPr>
        </p:nvSpPr>
        <p:spPr>
          <a:xfrm>
            <a:off x="4116388" y="3428997"/>
            <a:ext cx="3959224" cy="3240087"/>
          </a:xfrm>
        </p:spPr>
        <p:txBody>
          <a:bodyPr/>
          <a:lstStyle/>
          <a:p>
            <a:r>
              <a:rPr lang="sv-SE"/>
              <a:t>Klicka på ikonen för att lägga till en bild</a:t>
            </a:r>
          </a:p>
        </p:txBody>
      </p:sp>
      <p:sp>
        <p:nvSpPr>
          <p:cNvPr id="14" name="Platshållare för bild 3">
            <a:extLst>
              <a:ext uri="{FF2B5EF4-FFF2-40B4-BE49-F238E27FC236}">
                <a16:creationId xmlns:a16="http://schemas.microsoft.com/office/drawing/2014/main" id="{7D21BC8F-843D-4545-8437-C52123F558EE}"/>
              </a:ext>
            </a:extLst>
          </p:cNvPr>
          <p:cNvSpPr>
            <a:spLocks noGrp="1"/>
          </p:cNvSpPr>
          <p:nvPr>
            <p:ph type="pic" sz="quarter" idx="15"/>
          </p:nvPr>
        </p:nvSpPr>
        <p:spPr>
          <a:xfrm>
            <a:off x="8075612" y="3428999"/>
            <a:ext cx="3924302" cy="3240087"/>
          </a:xfrm>
        </p:spPr>
        <p:txBody>
          <a:bodyPr/>
          <a:lstStyle/>
          <a:p>
            <a:r>
              <a:rPr lang="sv-SE"/>
              <a:t>Klicka på ikonen för att lägga till en bild</a:t>
            </a:r>
          </a:p>
        </p:txBody>
      </p:sp>
      <p:sp>
        <p:nvSpPr>
          <p:cNvPr id="8" name="Rubrik 1">
            <a:extLst>
              <a:ext uri="{FF2B5EF4-FFF2-40B4-BE49-F238E27FC236}">
                <a16:creationId xmlns:a16="http://schemas.microsoft.com/office/drawing/2014/main" id="{D971C67A-26E8-0C4A-982B-7B5FF0696180}"/>
              </a:ext>
            </a:extLst>
          </p:cNvPr>
          <p:cNvSpPr>
            <a:spLocks noGrp="1"/>
          </p:cNvSpPr>
          <p:nvPr>
            <p:ph type="title"/>
          </p:nvPr>
        </p:nvSpPr>
        <p:spPr>
          <a:xfrm>
            <a:off x="192088" y="-406473"/>
            <a:ext cx="9266160" cy="304699"/>
          </a:xfrm>
        </p:spPr>
        <p:txBody>
          <a:bodyPr wrap="square" lIns="0" tIns="0" rIns="0" bIns="0">
            <a:spAutoFit/>
          </a:bodyPr>
          <a:lstStyle>
            <a:lvl1pPr>
              <a:defRPr sz="2200" baseline="0">
                <a:latin typeface="Arial" panose="020B0604020202020204" pitchFamily="34" charset="0"/>
                <a:cs typeface="Arial" panose="020B0604020202020204" pitchFamily="34" charset="0"/>
              </a:defRPr>
            </a:lvl1pPr>
          </a:lstStyle>
          <a:p>
            <a:endParaRPr lang="sv-SE"/>
          </a:p>
        </p:txBody>
      </p:sp>
    </p:spTree>
    <p:extLst>
      <p:ext uri="{BB962C8B-B14F-4D97-AF65-F5344CB8AC3E}">
        <p14:creationId xmlns:p14="http://schemas.microsoft.com/office/powerpoint/2010/main" val="408596062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ildkollage + text">
    <p:spTree>
      <p:nvGrpSpPr>
        <p:cNvPr id="1" name=""/>
        <p:cNvGrpSpPr/>
        <p:nvPr/>
      </p:nvGrpSpPr>
      <p:grpSpPr>
        <a:xfrm>
          <a:off x="0" y="0"/>
          <a:ext cx="0" cy="0"/>
          <a:chOff x="0" y="0"/>
          <a:chExt cx="0" cy="0"/>
        </a:xfrm>
      </p:grpSpPr>
      <p:sp>
        <p:nvSpPr>
          <p:cNvPr id="2" name="Rektangel 1">
            <a:extLst>
              <a:ext uri="{FF2B5EF4-FFF2-40B4-BE49-F238E27FC236}">
                <a16:creationId xmlns:a16="http://schemas.microsoft.com/office/drawing/2014/main" id="{A506083C-36FA-EA41-9374-E68FDA30D00D}"/>
              </a:ext>
            </a:extLst>
          </p:cNvPr>
          <p:cNvSpPr/>
          <p:nvPr userDrawn="1"/>
        </p:nvSpPr>
        <p:spPr>
          <a:xfrm>
            <a:off x="4116388" y="3429000"/>
            <a:ext cx="3959224" cy="324008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 name="Rubrik 2">
            <a:extLst>
              <a:ext uri="{FF2B5EF4-FFF2-40B4-BE49-F238E27FC236}">
                <a16:creationId xmlns:a16="http://schemas.microsoft.com/office/drawing/2014/main" id="{DDB3530F-65D5-CD43-82D8-FBC17205FD15}"/>
              </a:ext>
            </a:extLst>
          </p:cNvPr>
          <p:cNvSpPr>
            <a:spLocks noGrp="1"/>
          </p:cNvSpPr>
          <p:nvPr>
            <p:ph type="title"/>
          </p:nvPr>
        </p:nvSpPr>
        <p:spPr>
          <a:xfrm>
            <a:off x="4116390" y="4647274"/>
            <a:ext cx="3959223" cy="430887"/>
          </a:xfrm>
          <a:noFill/>
        </p:spPr>
        <p:txBody>
          <a:bodyPr wrap="square" lIns="468000" rIns="432000" bIns="0" anchor="ctr" anchorCtr="0">
            <a:spAutoFit/>
          </a:bodyPr>
          <a:lstStyle>
            <a:lvl1pPr>
              <a:lnSpc>
                <a:spcPct val="100000"/>
              </a:lnSpc>
              <a:defRPr sz="2800" baseline="0">
                <a:solidFill>
                  <a:schemeClr val="tx2"/>
                </a:solidFill>
              </a:defRPr>
            </a:lvl1pPr>
          </a:lstStyle>
          <a:p>
            <a:endParaRPr lang="sv-SE"/>
          </a:p>
        </p:txBody>
      </p:sp>
      <p:sp>
        <p:nvSpPr>
          <p:cNvPr id="4" name="Platshållare för bild 3">
            <a:extLst>
              <a:ext uri="{FF2B5EF4-FFF2-40B4-BE49-F238E27FC236}">
                <a16:creationId xmlns:a16="http://schemas.microsoft.com/office/drawing/2014/main" id="{B3015678-1B21-F548-AB9E-9C139C0F751E}"/>
              </a:ext>
            </a:extLst>
          </p:cNvPr>
          <p:cNvSpPr>
            <a:spLocks noGrp="1"/>
          </p:cNvSpPr>
          <p:nvPr>
            <p:ph type="pic" sz="quarter" idx="10"/>
          </p:nvPr>
        </p:nvSpPr>
        <p:spPr>
          <a:xfrm>
            <a:off x="192088" y="188913"/>
            <a:ext cx="3924300" cy="3240087"/>
          </a:xfrm>
        </p:spPr>
        <p:txBody>
          <a:bodyPr/>
          <a:lstStyle/>
          <a:p>
            <a:r>
              <a:rPr lang="sv-SE"/>
              <a:t>Klicka på ikonen för att lägga till en bild</a:t>
            </a:r>
          </a:p>
        </p:txBody>
      </p:sp>
      <p:sp>
        <p:nvSpPr>
          <p:cNvPr id="5" name="Platshållare för bild 3">
            <a:extLst>
              <a:ext uri="{FF2B5EF4-FFF2-40B4-BE49-F238E27FC236}">
                <a16:creationId xmlns:a16="http://schemas.microsoft.com/office/drawing/2014/main" id="{8AF7B282-EE79-CC45-BF9C-0671C9A487DD}"/>
              </a:ext>
            </a:extLst>
          </p:cNvPr>
          <p:cNvSpPr>
            <a:spLocks noGrp="1"/>
          </p:cNvSpPr>
          <p:nvPr>
            <p:ph type="pic" sz="quarter" idx="11"/>
          </p:nvPr>
        </p:nvSpPr>
        <p:spPr>
          <a:xfrm>
            <a:off x="4116388" y="188913"/>
            <a:ext cx="3959224" cy="3240087"/>
          </a:xfrm>
        </p:spPr>
        <p:txBody>
          <a:bodyPr/>
          <a:lstStyle/>
          <a:p>
            <a:r>
              <a:rPr lang="sv-SE"/>
              <a:t>Klicka på ikonen för att lägga till en bild</a:t>
            </a:r>
          </a:p>
        </p:txBody>
      </p:sp>
      <p:sp>
        <p:nvSpPr>
          <p:cNvPr id="6" name="Platshållare för bild 3">
            <a:extLst>
              <a:ext uri="{FF2B5EF4-FFF2-40B4-BE49-F238E27FC236}">
                <a16:creationId xmlns:a16="http://schemas.microsoft.com/office/drawing/2014/main" id="{F692A12B-7004-EE49-9971-D747A70447CA}"/>
              </a:ext>
            </a:extLst>
          </p:cNvPr>
          <p:cNvSpPr>
            <a:spLocks noGrp="1"/>
          </p:cNvSpPr>
          <p:nvPr>
            <p:ph type="pic" sz="quarter" idx="12"/>
          </p:nvPr>
        </p:nvSpPr>
        <p:spPr>
          <a:xfrm>
            <a:off x="8075612" y="188913"/>
            <a:ext cx="3924302" cy="3240087"/>
          </a:xfrm>
        </p:spPr>
        <p:txBody>
          <a:bodyPr/>
          <a:lstStyle/>
          <a:p>
            <a:r>
              <a:rPr lang="sv-SE"/>
              <a:t>Klicka på ikonen för att lägga till en bild</a:t>
            </a:r>
          </a:p>
        </p:txBody>
      </p:sp>
      <p:sp>
        <p:nvSpPr>
          <p:cNvPr id="15" name="Platshållare för bild 3">
            <a:extLst>
              <a:ext uri="{FF2B5EF4-FFF2-40B4-BE49-F238E27FC236}">
                <a16:creationId xmlns:a16="http://schemas.microsoft.com/office/drawing/2014/main" id="{0DB67BB7-8CB4-5046-8AC2-E508709ACA09}"/>
              </a:ext>
            </a:extLst>
          </p:cNvPr>
          <p:cNvSpPr>
            <a:spLocks noGrp="1"/>
          </p:cNvSpPr>
          <p:nvPr>
            <p:ph type="pic" sz="quarter" idx="16"/>
          </p:nvPr>
        </p:nvSpPr>
        <p:spPr>
          <a:xfrm>
            <a:off x="192088" y="3428998"/>
            <a:ext cx="3924300" cy="3240087"/>
          </a:xfrm>
        </p:spPr>
        <p:txBody>
          <a:bodyPr/>
          <a:lstStyle/>
          <a:p>
            <a:r>
              <a:rPr lang="sv-SE"/>
              <a:t>Klicka på ikonen för att lägga till en bild</a:t>
            </a:r>
          </a:p>
        </p:txBody>
      </p:sp>
      <p:sp>
        <p:nvSpPr>
          <p:cNvPr id="14" name="Platshållare för bild 3">
            <a:extLst>
              <a:ext uri="{FF2B5EF4-FFF2-40B4-BE49-F238E27FC236}">
                <a16:creationId xmlns:a16="http://schemas.microsoft.com/office/drawing/2014/main" id="{7D21BC8F-843D-4545-8437-C52123F558EE}"/>
              </a:ext>
            </a:extLst>
          </p:cNvPr>
          <p:cNvSpPr>
            <a:spLocks noGrp="1"/>
          </p:cNvSpPr>
          <p:nvPr>
            <p:ph type="pic" sz="quarter" idx="15"/>
          </p:nvPr>
        </p:nvSpPr>
        <p:spPr>
          <a:xfrm>
            <a:off x="8075612" y="3428999"/>
            <a:ext cx="3924302" cy="3240087"/>
          </a:xfrm>
        </p:spPr>
        <p:txBody>
          <a:bodyPr/>
          <a:lstStyle/>
          <a:p>
            <a:r>
              <a:rPr lang="sv-SE"/>
              <a:t>Klicka på ikonen för att lägga till en bild</a:t>
            </a:r>
          </a:p>
        </p:txBody>
      </p:sp>
    </p:spTree>
    <p:extLst>
      <p:ext uri="{BB962C8B-B14F-4D97-AF65-F5344CB8AC3E}">
        <p14:creationId xmlns:p14="http://schemas.microsoft.com/office/powerpoint/2010/main" val="119207325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ildkollage + text mörk">
    <p:spTree>
      <p:nvGrpSpPr>
        <p:cNvPr id="1" name=""/>
        <p:cNvGrpSpPr/>
        <p:nvPr/>
      </p:nvGrpSpPr>
      <p:grpSpPr>
        <a:xfrm>
          <a:off x="0" y="0"/>
          <a:ext cx="0" cy="0"/>
          <a:chOff x="0" y="0"/>
          <a:chExt cx="0" cy="0"/>
        </a:xfrm>
      </p:grpSpPr>
      <p:sp>
        <p:nvSpPr>
          <p:cNvPr id="2" name="Rektangel 1">
            <a:extLst>
              <a:ext uri="{FF2B5EF4-FFF2-40B4-BE49-F238E27FC236}">
                <a16:creationId xmlns:a16="http://schemas.microsoft.com/office/drawing/2014/main" id="{A506083C-36FA-EA41-9374-E68FDA30D00D}"/>
              </a:ext>
            </a:extLst>
          </p:cNvPr>
          <p:cNvSpPr/>
          <p:nvPr userDrawn="1"/>
        </p:nvSpPr>
        <p:spPr>
          <a:xfrm>
            <a:off x="4116388" y="3429000"/>
            <a:ext cx="3959224" cy="324008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9" name="Rubrik 2">
            <a:extLst>
              <a:ext uri="{FF2B5EF4-FFF2-40B4-BE49-F238E27FC236}">
                <a16:creationId xmlns:a16="http://schemas.microsoft.com/office/drawing/2014/main" id="{3E1C5BC2-1B5A-DA4F-A220-7E22547FE67A}"/>
              </a:ext>
            </a:extLst>
          </p:cNvPr>
          <p:cNvSpPr>
            <a:spLocks noGrp="1"/>
          </p:cNvSpPr>
          <p:nvPr>
            <p:ph type="title"/>
          </p:nvPr>
        </p:nvSpPr>
        <p:spPr>
          <a:xfrm>
            <a:off x="4116390" y="4647274"/>
            <a:ext cx="3959223" cy="430887"/>
          </a:xfrm>
          <a:noFill/>
        </p:spPr>
        <p:txBody>
          <a:bodyPr wrap="square" lIns="468000" rIns="432000" bIns="0" anchor="ctr" anchorCtr="0">
            <a:spAutoFit/>
          </a:bodyPr>
          <a:lstStyle>
            <a:lvl1pPr>
              <a:lnSpc>
                <a:spcPct val="100000"/>
              </a:lnSpc>
              <a:defRPr sz="2800">
                <a:solidFill>
                  <a:schemeClr val="bg1"/>
                </a:solidFill>
              </a:defRPr>
            </a:lvl1pPr>
          </a:lstStyle>
          <a:p>
            <a:endParaRPr lang="sv-SE"/>
          </a:p>
        </p:txBody>
      </p:sp>
      <p:sp>
        <p:nvSpPr>
          <p:cNvPr id="4" name="Platshållare för bild 3">
            <a:extLst>
              <a:ext uri="{FF2B5EF4-FFF2-40B4-BE49-F238E27FC236}">
                <a16:creationId xmlns:a16="http://schemas.microsoft.com/office/drawing/2014/main" id="{B3015678-1B21-F548-AB9E-9C139C0F751E}"/>
              </a:ext>
            </a:extLst>
          </p:cNvPr>
          <p:cNvSpPr>
            <a:spLocks noGrp="1"/>
          </p:cNvSpPr>
          <p:nvPr>
            <p:ph type="pic" sz="quarter" idx="10"/>
          </p:nvPr>
        </p:nvSpPr>
        <p:spPr>
          <a:xfrm>
            <a:off x="192088" y="188913"/>
            <a:ext cx="3924300" cy="3240087"/>
          </a:xfrm>
        </p:spPr>
        <p:txBody>
          <a:bodyPr/>
          <a:lstStyle/>
          <a:p>
            <a:r>
              <a:rPr lang="sv-SE"/>
              <a:t>Klicka på ikonen för att lägga till en bild</a:t>
            </a:r>
          </a:p>
        </p:txBody>
      </p:sp>
      <p:sp>
        <p:nvSpPr>
          <p:cNvPr id="5" name="Platshållare för bild 3">
            <a:extLst>
              <a:ext uri="{FF2B5EF4-FFF2-40B4-BE49-F238E27FC236}">
                <a16:creationId xmlns:a16="http://schemas.microsoft.com/office/drawing/2014/main" id="{8AF7B282-EE79-CC45-BF9C-0671C9A487DD}"/>
              </a:ext>
            </a:extLst>
          </p:cNvPr>
          <p:cNvSpPr>
            <a:spLocks noGrp="1"/>
          </p:cNvSpPr>
          <p:nvPr>
            <p:ph type="pic" sz="quarter" idx="11"/>
          </p:nvPr>
        </p:nvSpPr>
        <p:spPr>
          <a:xfrm>
            <a:off x="4116388" y="188913"/>
            <a:ext cx="3959224" cy="3240087"/>
          </a:xfrm>
        </p:spPr>
        <p:txBody>
          <a:bodyPr/>
          <a:lstStyle/>
          <a:p>
            <a:r>
              <a:rPr lang="sv-SE"/>
              <a:t>Klicka på ikonen för att lägga till en bild</a:t>
            </a:r>
          </a:p>
        </p:txBody>
      </p:sp>
      <p:sp>
        <p:nvSpPr>
          <p:cNvPr id="6" name="Platshållare för bild 3">
            <a:extLst>
              <a:ext uri="{FF2B5EF4-FFF2-40B4-BE49-F238E27FC236}">
                <a16:creationId xmlns:a16="http://schemas.microsoft.com/office/drawing/2014/main" id="{F692A12B-7004-EE49-9971-D747A70447CA}"/>
              </a:ext>
            </a:extLst>
          </p:cNvPr>
          <p:cNvSpPr>
            <a:spLocks noGrp="1"/>
          </p:cNvSpPr>
          <p:nvPr>
            <p:ph type="pic" sz="quarter" idx="12"/>
          </p:nvPr>
        </p:nvSpPr>
        <p:spPr>
          <a:xfrm>
            <a:off x="8075612" y="188913"/>
            <a:ext cx="3924302" cy="3240087"/>
          </a:xfrm>
        </p:spPr>
        <p:txBody>
          <a:bodyPr/>
          <a:lstStyle/>
          <a:p>
            <a:r>
              <a:rPr lang="sv-SE"/>
              <a:t>Klicka på ikonen för att lägga till en bild</a:t>
            </a:r>
          </a:p>
        </p:txBody>
      </p:sp>
      <p:sp>
        <p:nvSpPr>
          <p:cNvPr id="15" name="Platshållare för bild 3">
            <a:extLst>
              <a:ext uri="{FF2B5EF4-FFF2-40B4-BE49-F238E27FC236}">
                <a16:creationId xmlns:a16="http://schemas.microsoft.com/office/drawing/2014/main" id="{0DB67BB7-8CB4-5046-8AC2-E508709ACA09}"/>
              </a:ext>
            </a:extLst>
          </p:cNvPr>
          <p:cNvSpPr>
            <a:spLocks noGrp="1"/>
          </p:cNvSpPr>
          <p:nvPr>
            <p:ph type="pic" sz="quarter" idx="16"/>
          </p:nvPr>
        </p:nvSpPr>
        <p:spPr>
          <a:xfrm>
            <a:off x="192088" y="3428998"/>
            <a:ext cx="3924300" cy="3240087"/>
          </a:xfrm>
        </p:spPr>
        <p:txBody>
          <a:bodyPr/>
          <a:lstStyle/>
          <a:p>
            <a:r>
              <a:rPr lang="sv-SE"/>
              <a:t>Klicka på ikonen för att lägga till en bild</a:t>
            </a:r>
          </a:p>
        </p:txBody>
      </p:sp>
      <p:sp>
        <p:nvSpPr>
          <p:cNvPr id="14" name="Platshållare för bild 3">
            <a:extLst>
              <a:ext uri="{FF2B5EF4-FFF2-40B4-BE49-F238E27FC236}">
                <a16:creationId xmlns:a16="http://schemas.microsoft.com/office/drawing/2014/main" id="{7D21BC8F-843D-4545-8437-C52123F558EE}"/>
              </a:ext>
            </a:extLst>
          </p:cNvPr>
          <p:cNvSpPr>
            <a:spLocks noGrp="1"/>
          </p:cNvSpPr>
          <p:nvPr>
            <p:ph type="pic" sz="quarter" idx="15"/>
          </p:nvPr>
        </p:nvSpPr>
        <p:spPr>
          <a:xfrm>
            <a:off x="8075612" y="3428999"/>
            <a:ext cx="3924302" cy="3240087"/>
          </a:xfrm>
        </p:spPr>
        <p:txBody>
          <a:bodyPr/>
          <a:lstStyle/>
          <a:p>
            <a:r>
              <a:rPr lang="sv-SE"/>
              <a:t>Klicka på ikonen för att lägga till en bild</a:t>
            </a:r>
          </a:p>
        </p:txBody>
      </p:sp>
    </p:spTree>
    <p:extLst>
      <p:ext uri="{BB962C8B-B14F-4D97-AF65-F5344CB8AC3E}">
        <p14:creationId xmlns:p14="http://schemas.microsoft.com/office/powerpoint/2010/main" val="12877233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2 longer">
    <p:spTree>
      <p:nvGrpSpPr>
        <p:cNvPr id="1" name=""/>
        <p:cNvGrpSpPr/>
        <p:nvPr/>
      </p:nvGrpSpPr>
      <p:grpSpPr>
        <a:xfrm>
          <a:off x="0" y="0"/>
          <a:ext cx="0" cy="0"/>
          <a:chOff x="0" y="0"/>
          <a:chExt cx="0" cy="0"/>
        </a:xfrm>
      </p:grpSpPr>
      <p:pic>
        <p:nvPicPr>
          <p:cNvPr id="10" name="Bildobjekt 9">
            <a:extLst>
              <a:ext uri="{FF2B5EF4-FFF2-40B4-BE49-F238E27FC236}">
                <a16:creationId xmlns:a16="http://schemas.microsoft.com/office/drawing/2014/main" id="{2126C620-A434-6F44-8C7F-63061A79BB0E}"/>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92088" y="188912"/>
            <a:ext cx="11807825" cy="6480175"/>
          </a:xfrm>
          <a:prstGeom prst="rect">
            <a:avLst/>
          </a:prstGeom>
        </p:spPr>
      </p:pic>
      <p:sp>
        <p:nvSpPr>
          <p:cNvPr id="22" name="Rektangel 2">
            <a:extLst>
              <a:ext uri="{FF2B5EF4-FFF2-40B4-BE49-F238E27FC236}">
                <a16:creationId xmlns:a16="http://schemas.microsoft.com/office/drawing/2014/main" id="{1E6DED82-8490-6141-A0AD-5A832A551408}"/>
              </a:ext>
            </a:extLst>
          </p:cNvPr>
          <p:cNvSpPr/>
          <p:nvPr userDrawn="1"/>
        </p:nvSpPr>
        <p:spPr>
          <a:xfrm>
            <a:off x="135627" y="123307"/>
            <a:ext cx="4264252" cy="2566105"/>
          </a:xfrm>
          <a:custGeom>
            <a:avLst/>
            <a:gdLst>
              <a:gd name="connsiteX0" fmla="*/ 0 w 4488028"/>
              <a:gd name="connsiteY0" fmla="*/ 0 h 2937993"/>
              <a:gd name="connsiteX1" fmla="*/ 4488028 w 4488028"/>
              <a:gd name="connsiteY1" fmla="*/ 0 h 2937993"/>
              <a:gd name="connsiteX2" fmla="*/ 4488028 w 4488028"/>
              <a:gd name="connsiteY2" fmla="*/ 2937993 h 2937993"/>
              <a:gd name="connsiteX3" fmla="*/ 0 w 4488028"/>
              <a:gd name="connsiteY3" fmla="*/ 2937993 h 2937993"/>
              <a:gd name="connsiteX4" fmla="*/ 0 w 4488028"/>
              <a:gd name="connsiteY4" fmla="*/ 0 h 2937993"/>
              <a:gd name="connsiteX0" fmla="*/ 0 w 4488028"/>
              <a:gd name="connsiteY0" fmla="*/ 0 h 2937993"/>
              <a:gd name="connsiteX1" fmla="*/ 4488028 w 4488028"/>
              <a:gd name="connsiteY1" fmla="*/ 0 h 2937993"/>
              <a:gd name="connsiteX2" fmla="*/ 0 w 4488028"/>
              <a:gd name="connsiteY2" fmla="*/ 2937993 h 2937993"/>
              <a:gd name="connsiteX3" fmla="*/ 0 w 4488028"/>
              <a:gd name="connsiteY3" fmla="*/ 0 h 2937993"/>
            </a:gdLst>
            <a:ahLst/>
            <a:cxnLst>
              <a:cxn ang="0">
                <a:pos x="connsiteX0" y="connsiteY0"/>
              </a:cxn>
              <a:cxn ang="0">
                <a:pos x="connsiteX1" y="connsiteY1"/>
              </a:cxn>
              <a:cxn ang="0">
                <a:pos x="connsiteX2" y="connsiteY2"/>
              </a:cxn>
              <a:cxn ang="0">
                <a:pos x="connsiteX3" y="connsiteY3"/>
              </a:cxn>
            </a:cxnLst>
            <a:rect l="l" t="t" r="r" b="b"/>
            <a:pathLst>
              <a:path w="4488028" h="2937993">
                <a:moveTo>
                  <a:pt x="0" y="0"/>
                </a:moveTo>
                <a:lnTo>
                  <a:pt x="4488028" y="0"/>
                </a:lnTo>
                <a:lnTo>
                  <a:pt x="0" y="2937993"/>
                </a:lnTo>
                <a:lnTo>
                  <a:pt x="0" y="0"/>
                </a:lnTo>
                <a:close/>
              </a:path>
            </a:pathLst>
          </a:custGeom>
          <a:gradFill flip="none" rotWithShape="1">
            <a:gsLst>
              <a:gs pos="41000">
                <a:srgbClr val="FFFFFF">
                  <a:alpha val="76000"/>
                </a:srgbClr>
              </a:gs>
              <a:gs pos="50000">
                <a:srgbClr val="FFFFFF">
                  <a:alpha val="0"/>
                </a:srgbClr>
              </a:gs>
            </a:gsLst>
            <a:lin ang="3480000" scaled="0"/>
            <a:tileRect/>
          </a:gradFill>
          <a:ln w="12700" cap="flat">
            <a:noFill/>
            <a:miter lim="400000"/>
          </a:ln>
          <a:effectLst/>
          <a:sp3d/>
        </p:spPr>
        <p:txBody>
          <a:bodyPr rot="0" spcFirstLastPara="1" vertOverflow="overflow" horzOverflow="overflow" vert="horz" wrap="square" lIns="50800" tIns="50800" rIns="50800" bIns="50800" numCol="1" spcCol="38100" rtlCol="0" anchor="t" anchorCtr="0">
            <a:noAutofit/>
          </a:bodyPr>
          <a:lstStyle/>
          <a:p>
            <a:pPr marL="0" marR="0" lvl="0" indent="0" algn="ctr" defTabSz="584200" eaLnBrk="1" fontAlgn="auto" latinLnBrk="0" hangingPunct="0">
              <a:lnSpc>
                <a:spcPct val="100000"/>
              </a:lnSpc>
              <a:spcBef>
                <a:spcPts val="0"/>
              </a:spcBef>
              <a:spcAft>
                <a:spcPts val="0"/>
              </a:spcAft>
              <a:buClrTx/>
              <a:buSzTx/>
              <a:buFontTx/>
              <a:buNone/>
              <a:tabLst/>
              <a:defRPr/>
            </a:pPr>
            <a:endParaRPr kumimoji="0" lang="en-GB" sz="2400" b="0" i="0" u="none" strike="noStrike" kern="0" cap="none" spc="0" normalizeH="0" baseline="0" noProof="0">
              <a:ln>
                <a:noFill/>
              </a:ln>
              <a:solidFill>
                <a:srgbClr val="FFFFFF"/>
              </a:solidFill>
              <a:effectLst/>
              <a:uLnTx/>
              <a:uFillTx/>
              <a:latin typeface="Helvetica Light"/>
              <a:sym typeface="Helvetica Light"/>
            </a:endParaRPr>
          </a:p>
        </p:txBody>
      </p:sp>
      <p:sp>
        <p:nvSpPr>
          <p:cNvPr id="3" name="Rektangel 2">
            <a:extLst>
              <a:ext uri="{FF2B5EF4-FFF2-40B4-BE49-F238E27FC236}">
                <a16:creationId xmlns:a16="http://schemas.microsoft.com/office/drawing/2014/main" id="{CC78BE5A-F044-6E4A-86D0-B28B85339425}"/>
              </a:ext>
            </a:extLst>
          </p:cNvPr>
          <p:cNvSpPr/>
          <p:nvPr userDrawn="1"/>
        </p:nvSpPr>
        <p:spPr>
          <a:xfrm>
            <a:off x="5439210" y="1484556"/>
            <a:ext cx="6752790" cy="25925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19" name="Rubrik 1">
            <a:extLst>
              <a:ext uri="{FF2B5EF4-FFF2-40B4-BE49-F238E27FC236}">
                <a16:creationId xmlns:a16="http://schemas.microsoft.com/office/drawing/2014/main" id="{9CF2729D-ECD9-C649-B375-DDA663FEE4A6}"/>
              </a:ext>
            </a:extLst>
          </p:cNvPr>
          <p:cNvSpPr>
            <a:spLocks noGrp="1"/>
          </p:cNvSpPr>
          <p:nvPr>
            <p:ph type="title" hasCustomPrompt="1"/>
          </p:nvPr>
        </p:nvSpPr>
        <p:spPr>
          <a:xfrm>
            <a:off x="5854311" y="1859358"/>
            <a:ext cx="6144864" cy="1292662"/>
          </a:xfrm>
        </p:spPr>
        <p:txBody>
          <a:bodyPr wrap="square" bIns="0" anchor="t" anchorCtr="0">
            <a:spAutoFit/>
          </a:bodyPr>
          <a:lstStyle>
            <a:lvl1pPr>
              <a:lnSpc>
                <a:spcPct val="100000"/>
              </a:lnSpc>
              <a:defRPr sz="4200"/>
            </a:lvl1pPr>
          </a:lstStyle>
          <a:p>
            <a:r>
              <a:rPr lang="en-GB" noProof="0"/>
              <a:t>Title slide for longer headline</a:t>
            </a:r>
          </a:p>
        </p:txBody>
      </p:sp>
      <p:cxnSp>
        <p:nvCxnSpPr>
          <p:cNvPr id="15" name="Rak 14">
            <a:extLst>
              <a:ext uri="{FF2B5EF4-FFF2-40B4-BE49-F238E27FC236}">
                <a16:creationId xmlns:a16="http://schemas.microsoft.com/office/drawing/2014/main" id="{4283877A-7310-1244-AD34-A2BC6E7F7EC5}"/>
              </a:ext>
            </a:extLst>
          </p:cNvPr>
          <p:cNvCxnSpPr>
            <a:cxnSpLocks/>
          </p:cNvCxnSpPr>
          <p:nvPr userDrawn="1"/>
        </p:nvCxnSpPr>
        <p:spPr>
          <a:xfrm>
            <a:off x="5854930" y="3353694"/>
            <a:ext cx="6144864"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8" name="Platshållare för text 11">
            <a:extLst>
              <a:ext uri="{FF2B5EF4-FFF2-40B4-BE49-F238E27FC236}">
                <a16:creationId xmlns:a16="http://schemas.microsoft.com/office/drawing/2014/main" id="{BB796774-9AC9-EF4E-8A3C-00D83E5A56B4}"/>
              </a:ext>
            </a:extLst>
          </p:cNvPr>
          <p:cNvSpPr>
            <a:spLocks noGrp="1"/>
          </p:cNvSpPr>
          <p:nvPr>
            <p:ph type="body" sz="quarter" idx="11" hasCustomPrompt="1"/>
          </p:nvPr>
        </p:nvSpPr>
        <p:spPr>
          <a:xfrm>
            <a:off x="5854313" y="3499576"/>
            <a:ext cx="6145601" cy="349418"/>
          </a:xfrm>
        </p:spPr>
        <p:txBody>
          <a:bodyPr>
            <a:noAutofit/>
          </a:bodyPr>
          <a:lstStyle>
            <a:lvl1pPr marL="0" indent="0">
              <a:spcBef>
                <a:spcPts val="0"/>
              </a:spcBef>
              <a:buNone/>
              <a:defRPr sz="1200" b="1" cap="all" spc="50" baseline="0">
                <a:solidFill>
                  <a:schemeClr val="accent1"/>
                </a:solidFill>
              </a:defRPr>
            </a:lvl1pPr>
          </a:lstStyle>
          <a:p>
            <a:r>
              <a:rPr lang="en-GB" noProof="0"/>
              <a:t>Name, affiliation etc.</a:t>
            </a:r>
          </a:p>
        </p:txBody>
      </p:sp>
      <p:pic>
        <p:nvPicPr>
          <p:cNvPr id="13" name="Bildobjekt 12">
            <a:extLst>
              <a:ext uri="{FF2B5EF4-FFF2-40B4-BE49-F238E27FC236}">
                <a16:creationId xmlns:a16="http://schemas.microsoft.com/office/drawing/2014/main" id="{4810F14E-9B82-AD45-A9ED-99611D37C7D0}"/>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374475" y="4227755"/>
            <a:ext cx="2817525" cy="2630245"/>
          </a:xfrm>
          <a:prstGeom prst="rect">
            <a:avLst/>
          </a:prstGeom>
        </p:spPr>
      </p:pic>
      <p:pic>
        <p:nvPicPr>
          <p:cNvPr id="12" name="Bildobjekt 11" descr="Lund University's logotype.">
            <a:extLst>
              <a:ext uri="{FF2B5EF4-FFF2-40B4-BE49-F238E27FC236}">
                <a16:creationId xmlns:a16="http://schemas.microsoft.com/office/drawing/2014/main" id="{80324412-E3A2-184A-A9D3-85845206BCD9}"/>
              </a:ext>
            </a:extLst>
          </p:cNvPr>
          <p:cNvPicPr>
            <a:picLocks noChangeAspect="1"/>
          </p:cNvPicPr>
          <p:nvPr userDrawn="1"/>
        </p:nvPicPr>
        <p:blipFill>
          <a:blip r:embed="rId4" cstate="screen">
            <a:extLst>
              <a:ext uri="{28A0092B-C50C-407E-A947-70E740481C1C}">
                <a14:useLocalDpi xmlns:a14="http://schemas.microsoft.com/office/drawing/2010/main"/>
              </a:ext>
            </a:extLst>
          </a:blip>
          <a:srcRect/>
          <a:stretch/>
        </p:blipFill>
        <p:spPr>
          <a:xfrm>
            <a:off x="476746" y="353139"/>
            <a:ext cx="744262" cy="993215"/>
          </a:xfrm>
          <a:prstGeom prst="rect">
            <a:avLst/>
          </a:prstGeom>
        </p:spPr>
      </p:pic>
    </p:spTree>
    <p:extLst>
      <p:ext uri="{BB962C8B-B14F-4D97-AF65-F5344CB8AC3E}">
        <p14:creationId xmlns:p14="http://schemas.microsoft.com/office/powerpoint/2010/main" val="19287892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3">
    <p:spTree>
      <p:nvGrpSpPr>
        <p:cNvPr id="1" name=""/>
        <p:cNvGrpSpPr/>
        <p:nvPr/>
      </p:nvGrpSpPr>
      <p:grpSpPr>
        <a:xfrm>
          <a:off x="0" y="0"/>
          <a:ext cx="0" cy="0"/>
          <a:chOff x="0" y="0"/>
          <a:chExt cx="0" cy="0"/>
        </a:xfrm>
      </p:grpSpPr>
      <p:pic>
        <p:nvPicPr>
          <p:cNvPr id="15" name="Bildobjekt 14">
            <a:extLst>
              <a:ext uri="{FF2B5EF4-FFF2-40B4-BE49-F238E27FC236}">
                <a16:creationId xmlns:a16="http://schemas.microsoft.com/office/drawing/2014/main" id="{5B9A4053-2FB8-3342-B60D-7FC2648537CA}"/>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92088" y="188913"/>
            <a:ext cx="11807825" cy="6480175"/>
          </a:xfrm>
          <a:prstGeom prst="rect">
            <a:avLst/>
          </a:prstGeom>
        </p:spPr>
      </p:pic>
      <p:sp>
        <p:nvSpPr>
          <p:cNvPr id="3" name="Rektangel 2">
            <a:extLst>
              <a:ext uri="{FF2B5EF4-FFF2-40B4-BE49-F238E27FC236}">
                <a16:creationId xmlns:a16="http://schemas.microsoft.com/office/drawing/2014/main" id="{CC78BE5A-F044-6E4A-86D0-B28B85339425}"/>
              </a:ext>
            </a:extLst>
          </p:cNvPr>
          <p:cNvSpPr/>
          <p:nvPr userDrawn="1"/>
        </p:nvSpPr>
        <p:spPr>
          <a:xfrm>
            <a:off x="6746488" y="1484556"/>
            <a:ext cx="5445512" cy="13024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16" name="Rubrik 1">
            <a:extLst>
              <a:ext uri="{FF2B5EF4-FFF2-40B4-BE49-F238E27FC236}">
                <a16:creationId xmlns:a16="http://schemas.microsoft.com/office/drawing/2014/main" id="{323BAD4B-C876-A947-B84B-70BE804FFC93}"/>
              </a:ext>
            </a:extLst>
          </p:cNvPr>
          <p:cNvSpPr>
            <a:spLocks noGrp="1"/>
          </p:cNvSpPr>
          <p:nvPr>
            <p:ph type="title" hasCustomPrompt="1"/>
          </p:nvPr>
        </p:nvSpPr>
        <p:spPr>
          <a:xfrm>
            <a:off x="7032277" y="1605990"/>
            <a:ext cx="5146058" cy="734110"/>
          </a:xfrm>
        </p:spPr>
        <p:txBody>
          <a:bodyPr bIns="0" anchor="t" anchorCtr="0">
            <a:noAutofit/>
          </a:bodyPr>
          <a:lstStyle>
            <a:lvl1pPr>
              <a:lnSpc>
                <a:spcPct val="100000"/>
              </a:lnSpc>
              <a:defRPr sz="4200">
                <a:solidFill>
                  <a:schemeClr val="accent1"/>
                </a:solidFill>
              </a:defRPr>
            </a:lvl1pPr>
          </a:lstStyle>
          <a:p>
            <a:r>
              <a:rPr lang="en-GB" noProof="0"/>
              <a:t>Add title</a:t>
            </a:r>
          </a:p>
        </p:txBody>
      </p:sp>
      <p:cxnSp>
        <p:nvCxnSpPr>
          <p:cNvPr id="7" name="Rak 6">
            <a:extLst>
              <a:ext uri="{FF2B5EF4-FFF2-40B4-BE49-F238E27FC236}">
                <a16:creationId xmlns:a16="http://schemas.microsoft.com/office/drawing/2014/main" id="{6EB25FC1-ABE1-A344-8F65-DA7EE26B4227}"/>
              </a:ext>
            </a:extLst>
          </p:cNvPr>
          <p:cNvCxnSpPr>
            <a:cxnSpLocks/>
          </p:cNvCxnSpPr>
          <p:nvPr userDrawn="1"/>
        </p:nvCxnSpPr>
        <p:spPr>
          <a:xfrm>
            <a:off x="7032277" y="2336984"/>
            <a:ext cx="4967636"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4" name="Platshållare för text 11">
            <a:extLst>
              <a:ext uri="{FF2B5EF4-FFF2-40B4-BE49-F238E27FC236}">
                <a16:creationId xmlns:a16="http://schemas.microsoft.com/office/drawing/2014/main" id="{441749B1-2509-2A41-B7FC-7CEED5642DDC}"/>
              </a:ext>
            </a:extLst>
          </p:cNvPr>
          <p:cNvSpPr>
            <a:spLocks noGrp="1"/>
          </p:cNvSpPr>
          <p:nvPr>
            <p:ph type="body" sz="quarter" idx="11" hasCustomPrompt="1"/>
          </p:nvPr>
        </p:nvSpPr>
        <p:spPr>
          <a:xfrm>
            <a:off x="7032276" y="2453762"/>
            <a:ext cx="5146059" cy="349418"/>
          </a:xfrm>
        </p:spPr>
        <p:txBody>
          <a:bodyPr>
            <a:noAutofit/>
          </a:bodyPr>
          <a:lstStyle>
            <a:lvl1pPr marL="0" indent="0">
              <a:spcBef>
                <a:spcPts val="0"/>
              </a:spcBef>
              <a:buNone/>
              <a:defRPr sz="1200" b="1" cap="all" spc="50" baseline="0">
                <a:solidFill>
                  <a:schemeClr val="accent1"/>
                </a:solidFill>
              </a:defRPr>
            </a:lvl1pPr>
          </a:lstStyle>
          <a:p>
            <a:r>
              <a:rPr lang="en-GB" noProof="0"/>
              <a:t>Name, affiliation etc.</a:t>
            </a:r>
          </a:p>
        </p:txBody>
      </p:sp>
      <p:pic>
        <p:nvPicPr>
          <p:cNvPr id="9" name="Bildobjekt 8">
            <a:extLst>
              <a:ext uri="{FF2B5EF4-FFF2-40B4-BE49-F238E27FC236}">
                <a16:creationId xmlns:a16="http://schemas.microsoft.com/office/drawing/2014/main" id="{209784B7-2B3F-1A4D-9027-EAC271866D5C}"/>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374475" y="4227755"/>
            <a:ext cx="2817525" cy="2630245"/>
          </a:xfrm>
          <a:prstGeom prst="rect">
            <a:avLst/>
          </a:prstGeom>
        </p:spPr>
      </p:pic>
      <p:pic>
        <p:nvPicPr>
          <p:cNvPr id="10" name="Bildobjekt 9" descr="Lund University's logotype.">
            <a:extLst>
              <a:ext uri="{FF2B5EF4-FFF2-40B4-BE49-F238E27FC236}">
                <a16:creationId xmlns:a16="http://schemas.microsoft.com/office/drawing/2014/main" id="{7B3B0A48-DA8E-0A46-AD4C-1F9B93F95B0D}"/>
              </a:ext>
            </a:extLst>
          </p:cNvPr>
          <p:cNvPicPr>
            <a:picLocks noChangeAspect="1"/>
          </p:cNvPicPr>
          <p:nvPr userDrawn="1"/>
        </p:nvPicPr>
        <p:blipFill>
          <a:blip r:embed="rId4" cstate="screen">
            <a:extLst>
              <a:ext uri="{28A0092B-C50C-407E-A947-70E740481C1C}">
                <a14:useLocalDpi xmlns:a14="http://schemas.microsoft.com/office/drawing/2010/main"/>
              </a:ext>
            </a:extLst>
          </a:blip>
          <a:srcRect/>
          <a:stretch/>
        </p:blipFill>
        <p:spPr>
          <a:xfrm>
            <a:off x="476746" y="353139"/>
            <a:ext cx="744262" cy="993215"/>
          </a:xfrm>
          <a:prstGeom prst="rect">
            <a:avLst/>
          </a:prstGeom>
        </p:spPr>
      </p:pic>
    </p:spTree>
    <p:extLst>
      <p:ext uri="{BB962C8B-B14F-4D97-AF65-F5344CB8AC3E}">
        <p14:creationId xmlns:p14="http://schemas.microsoft.com/office/powerpoint/2010/main" val="3274708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3 longer">
    <p:spTree>
      <p:nvGrpSpPr>
        <p:cNvPr id="1" name=""/>
        <p:cNvGrpSpPr/>
        <p:nvPr/>
      </p:nvGrpSpPr>
      <p:grpSpPr>
        <a:xfrm>
          <a:off x="0" y="0"/>
          <a:ext cx="0" cy="0"/>
          <a:chOff x="0" y="0"/>
          <a:chExt cx="0" cy="0"/>
        </a:xfrm>
      </p:grpSpPr>
      <p:pic>
        <p:nvPicPr>
          <p:cNvPr id="13" name="Bildobjekt 12">
            <a:extLst>
              <a:ext uri="{FF2B5EF4-FFF2-40B4-BE49-F238E27FC236}">
                <a16:creationId xmlns:a16="http://schemas.microsoft.com/office/drawing/2014/main" id="{9945810A-D868-894A-8135-2C48517CE578}"/>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92088" y="188913"/>
            <a:ext cx="11807825" cy="6480175"/>
          </a:xfrm>
          <a:prstGeom prst="rect">
            <a:avLst/>
          </a:prstGeom>
        </p:spPr>
      </p:pic>
      <p:sp>
        <p:nvSpPr>
          <p:cNvPr id="3" name="Rektangel 2">
            <a:extLst>
              <a:ext uri="{FF2B5EF4-FFF2-40B4-BE49-F238E27FC236}">
                <a16:creationId xmlns:a16="http://schemas.microsoft.com/office/drawing/2014/main" id="{CC78BE5A-F044-6E4A-86D0-B28B85339425}"/>
              </a:ext>
            </a:extLst>
          </p:cNvPr>
          <p:cNvSpPr/>
          <p:nvPr userDrawn="1"/>
        </p:nvSpPr>
        <p:spPr>
          <a:xfrm>
            <a:off x="5439210" y="1484556"/>
            <a:ext cx="6752790" cy="25925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18" name="Rubrik 1">
            <a:extLst>
              <a:ext uri="{FF2B5EF4-FFF2-40B4-BE49-F238E27FC236}">
                <a16:creationId xmlns:a16="http://schemas.microsoft.com/office/drawing/2014/main" id="{3B620808-FCD6-A847-A7FA-4CEA2CC82108}"/>
              </a:ext>
            </a:extLst>
          </p:cNvPr>
          <p:cNvSpPr>
            <a:spLocks noGrp="1"/>
          </p:cNvSpPr>
          <p:nvPr>
            <p:ph type="title" hasCustomPrompt="1"/>
          </p:nvPr>
        </p:nvSpPr>
        <p:spPr>
          <a:xfrm>
            <a:off x="5854311" y="1859358"/>
            <a:ext cx="6144864" cy="1292662"/>
          </a:xfrm>
        </p:spPr>
        <p:txBody>
          <a:bodyPr wrap="square" bIns="0" anchor="t" anchorCtr="0">
            <a:spAutoFit/>
          </a:bodyPr>
          <a:lstStyle>
            <a:lvl1pPr>
              <a:lnSpc>
                <a:spcPct val="100000"/>
              </a:lnSpc>
              <a:defRPr sz="4200"/>
            </a:lvl1pPr>
          </a:lstStyle>
          <a:p>
            <a:r>
              <a:rPr lang="en-GB" noProof="0"/>
              <a:t>Title slide for longer headline</a:t>
            </a:r>
          </a:p>
        </p:txBody>
      </p:sp>
      <p:cxnSp>
        <p:nvCxnSpPr>
          <p:cNvPr id="14" name="Rak 13">
            <a:extLst>
              <a:ext uri="{FF2B5EF4-FFF2-40B4-BE49-F238E27FC236}">
                <a16:creationId xmlns:a16="http://schemas.microsoft.com/office/drawing/2014/main" id="{3382D092-2985-8E41-B909-155C77E15CCE}"/>
              </a:ext>
            </a:extLst>
          </p:cNvPr>
          <p:cNvCxnSpPr>
            <a:cxnSpLocks/>
          </p:cNvCxnSpPr>
          <p:nvPr userDrawn="1"/>
        </p:nvCxnSpPr>
        <p:spPr>
          <a:xfrm>
            <a:off x="5854930" y="3353694"/>
            <a:ext cx="6144864"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7" name="Platshållare för text 11">
            <a:extLst>
              <a:ext uri="{FF2B5EF4-FFF2-40B4-BE49-F238E27FC236}">
                <a16:creationId xmlns:a16="http://schemas.microsoft.com/office/drawing/2014/main" id="{867F76BB-3A62-0A4A-BB95-F999DE2F25F5}"/>
              </a:ext>
            </a:extLst>
          </p:cNvPr>
          <p:cNvSpPr>
            <a:spLocks noGrp="1"/>
          </p:cNvSpPr>
          <p:nvPr>
            <p:ph type="body" sz="quarter" idx="11" hasCustomPrompt="1"/>
          </p:nvPr>
        </p:nvSpPr>
        <p:spPr>
          <a:xfrm>
            <a:off x="5854313" y="3499576"/>
            <a:ext cx="6145601" cy="349418"/>
          </a:xfrm>
        </p:spPr>
        <p:txBody>
          <a:bodyPr>
            <a:noAutofit/>
          </a:bodyPr>
          <a:lstStyle>
            <a:lvl1pPr marL="0" indent="0">
              <a:spcBef>
                <a:spcPts val="0"/>
              </a:spcBef>
              <a:buNone/>
              <a:defRPr sz="1200" b="1" cap="all" spc="50" baseline="0">
                <a:solidFill>
                  <a:schemeClr val="accent1"/>
                </a:solidFill>
              </a:defRPr>
            </a:lvl1pPr>
          </a:lstStyle>
          <a:p>
            <a:r>
              <a:rPr lang="en-GB" noProof="0"/>
              <a:t>Name, affiliation etc.</a:t>
            </a:r>
          </a:p>
        </p:txBody>
      </p:sp>
      <p:pic>
        <p:nvPicPr>
          <p:cNvPr id="9" name="Bildobjekt 8">
            <a:extLst>
              <a:ext uri="{FF2B5EF4-FFF2-40B4-BE49-F238E27FC236}">
                <a16:creationId xmlns:a16="http://schemas.microsoft.com/office/drawing/2014/main" id="{F8D03AA1-B493-CF43-9DE1-59DA4787B9F8}"/>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374475" y="4227755"/>
            <a:ext cx="2817525" cy="2630245"/>
          </a:xfrm>
          <a:prstGeom prst="rect">
            <a:avLst/>
          </a:prstGeom>
        </p:spPr>
      </p:pic>
      <p:pic>
        <p:nvPicPr>
          <p:cNvPr id="10" name="Bildobjekt 9" descr="Lund University's logotype.">
            <a:extLst>
              <a:ext uri="{FF2B5EF4-FFF2-40B4-BE49-F238E27FC236}">
                <a16:creationId xmlns:a16="http://schemas.microsoft.com/office/drawing/2014/main" id="{C291FB68-43F3-4C41-9352-9D3112B5C416}"/>
              </a:ext>
            </a:extLst>
          </p:cNvPr>
          <p:cNvPicPr>
            <a:picLocks noChangeAspect="1"/>
          </p:cNvPicPr>
          <p:nvPr userDrawn="1"/>
        </p:nvPicPr>
        <p:blipFill>
          <a:blip r:embed="rId4" cstate="screen">
            <a:extLst>
              <a:ext uri="{28A0092B-C50C-407E-A947-70E740481C1C}">
                <a14:useLocalDpi xmlns:a14="http://schemas.microsoft.com/office/drawing/2010/main"/>
              </a:ext>
            </a:extLst>
          </a:blip>
          <a:srcRect/>
          <a:stretch/>
        </p:blipFill>
        <p:spPr>
          <a:xfrm>
            <a:off x="476746" y="353139"/>
            <a:ext cx="744262" cy="993215"/>
          </a:xfrm>
          <a:prstGeom prst="rect">
            <a:avLst/>
          </a:prstGeom>
        </p:spPr>
      </p:pic>
    </p:spTree>
    <p:extLst>
      <p:ext uri="{BB962C8B-B14F-4D97-AF65-F5344CB8AC3E}">
        <p14:creationId xmlns:p14="http://schemas.microsoft.com/office/powerpoint/2010/main" val="36707567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 only">
    <p:spTree>
      <p:nvGrpSpPr>
        <p:cNvPr id="1" name=""/>
        <p:cNvGrpSpPr/>
        <p:nvPr/>
      </p:nvGrpSpPr>
      <p:grpSpPr>
        <a:xfrm>
          <a:off x="0" y="0"/>
          <a:ext cx="0" cy="0"/>
          <a:chOff x="0" y="0"/>
          <a:chExt cx="0" cy="0"/>
        </a:xfrm>
      </p:grpSpPr>
      <p:sp>
        <p:nvSpPr>
          <p:cNvPr id="6" name="Platshållare för bild 5">
            <a:extLst>
              <a:ext uri="{FF2B5EF4-FFF2-40B4-BE49-F238E27FC236}">
                <a16:creationId xmlns:a16="http://schemas.microsoft.com/office/drawing/2014/main" id="{BA0ABDCC-D188-2F40-92DB-269FBA094FC3}"/>
              </a:ext>
            </a:extLst>
          </p:cNvPr>
          <p:cNvSpPr>
            <a:spLocks noGrp="1"/>
          </p:cNvSpPr>
          <p:nvPr>
            <p:ph type="pic" sz="quarter" idx="10" hasCustomPrompt="1"/>
          </p:nvPr>
        </p:nvSpPr>
        <p:spPr>
          <a:xfrm>
            <a:off x="192088" y="188913"/>
            <a:ext cx="11807825" cy="6480175"/>
          </a:xfrm>
          <a:solidFill>
            <a:schemeClr val="accent5"/>
          </a:solidFill>
        </p:spPr>
        <p:txBody>
          <a:bodyPr/>
          <a:lstStyle/>
          <a:p>
            <a:r>
              <a:rPr lang="en-GB" noProof="0"/>
              <a:t>Drag an image here or click the icon</a:t>
            </a:r>
          </a:p>
        </p:txBody>
      </p:sp>
      <p:sp>
        <p:nvSpPr>
          <p:cNvPr id="3" name="Rubrik 1">
            <a:extLst>
              <a:ext uri="{FF2B5EF4-FFF2-40B4-BE49-F238E27FC236}">
                <a16:creationId xmlns:a16="http://schemas.microsoft.com/office/drawing/2014/main" id="{F135484C-500B-9E4C-B6F0-E6CD5D0A1E1E}"/>
              </a:ext>
            </a:extLst>
          </p:cNvPr>
          <p:cNvSpPr>
            <a:spLocks noGrp="1"/>
          </p:cNvSpPr>
          <p:nvPr>
            <p:ph type="title" hasCustomPrompt="1"/>
          </p:nvPr>
        </p:nvSpPr>
        <p:spPr>
          <a:xfrm>
            <a:off x="192088" y="-406473"/>
            <a:ext cx="9272423" cy="304699"/>
          </a:xfrm>
        </p:spPr>
        <p:txBody>
          <a:bodyPr wrap="square" lIns="0" tIns="0" rIns="0" bIns="0">
            <a:spAutoFit/>
          </a:bodyPr>
          <a:lstStyle>
            <a:lvl1pPr>
              <a:defRPr sz="2200" baseline="0">
                <a:latin typeface="Arial" panose="020B0604020202020204" pitchFamily="34" charset="0"/>
                <a:cs typeface="Arial" panose="020B0604020202020204" pitchFamily="34" charset="0"/>
              </a:defRPr>
            </a:lvl1pPr>
          </a:lstStyle>
          <a:p>
            <a:r>
              <a:rPr lang="en-GB" noProof="0"/>
              <a:t>Click here to add a title</a:t>
            </a:r>
          </a:p>
        </p:txBody>
      </p:sp>
    </p:spTree>
    <p:extLst>
      <p:ext uri="{BB962C8B-B14F-4D97-AF65-F5344CB8AC3E}">
        <p14:creationId xmlns:p14="http://schemas.microsoft.com/office/powerpoint/2010/main" val="5320296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8" name="Platshållare för bild 7">
            <a:extLst>
              <a:ext uri="{FF2B5EF4-FFF2-40B4-BE49-F238E27FC236}">
                <a16:creationId xmlns:a16="http://schemas.microsoft.com/office/drawing/2014/main" id="{F7FFECAB-E5AC-4A4C-A95F-80726D1FE8D5}"/>
              </a:ext>
            </a:extLst>
          </p:cNvPr>
          <p:cNvSpPr>
            <a:spLocks noGrp="1"/>
          </p:cNvSpPr>
          <p:nvPr>
            <p:ph type="pic" sz="quarter" idx="13" hasCustomPrompt="1"/>
          </p:nvPr>
        </p:nvSpPr>
        <p:spPr>
          <a:xfrm>
            <a:off x="192088" y="188913"/>
            <a:ext cx="11807825" cy="6480175"/>
          </a:xfrm>
          <a:solidFill>
            <a:schemeClr val="accent5"/>
          </a:solidFill>
        </p:spPr>
        <p:txBody>
          <a:bodyPr/>
          <a:lstStyle/>
          <a:p>
            <a:r>
              <a:rPr lang="en-GB" noProof="0"/>
              <a:t>Drag an image here or click the icon</a:t>
            </a:r>
          </a:p>
          <a:p>
            <a:endParaRPr lang="en-GB" noProof="0"/>
          </a:p>
          <a:p>
            <a:endParaRPr lang="en-GB" noProof="0"/>
          </a:p>
        </p:txBody>
      </p:sp>
      <p:sp>
        <p:nvSpPr>
          <p:cNvPr id="2" name="Rubrik 1">
            <a:extLst>
              <a:ext uri="{FF2B5EF4-FFF2-40B4-BE49-F238E27FC236}">
                <a16:creationId xmlns:a16="http://schemas.microsoft.com/office/drawing/2014/main" id="{63EBAFC8-420B-8142-8D25-7580E64C27E9}"/>
              </a:ext>
            </a:extLst>
          </p:cNvPr>
          <p:cNvSpPr>
            <a:spLocks noGrp="1"/>
          </p:cNvSpPr>
          <p:nvPr>
            <p:ph type="ctrTitle" hasCustomPrompt="1"/>
          </p:nvPr>
        </p:nvSpPr>
        <p:spPr>
          <a:xfrm>
            <a:off x="192087" y="4651200"/>
            <a:ext cx="11807825" cy="1613428"/>
          </a:xfrm>
          <a:solidFill>
            <a:schemeClr val="tx1">
              <a:alpha val="50000"/>
            </a:schemeClr>
          </a:solidFill>
          <a:effectLst/>
        </p:spPr>
        <p:txBody>
          <a:bodyPr lIns="360000" tIns="108000" rIns="360000" bIns="612000" anchor="b">
            <a:spAutoFit/>
          </a:bodyPr>
          <a:lstStyle>
            <a:lvl1pPr algn="ctr">
              <a:defRPr sz="6400" cap="all" spc="100" baseline="0">
                <a:solidFill>
                  <a:schemeClr val="bg1"/>
                </a:solidFill>
                <a:effectLst>
                  <a:outerShdw blurRad="152400" algn="ctr" rotWithShape="0">
                    <a:prstClr val="black"/>
                  </a:outerShdw>
                </a:effectLst>
              </a:defRPr>
            </a:lvl1pPr>
          </a:lstStyle>
          <a:p>
            <a:r>
              <a:rPr lang="en-GB" noProof="0"/>
              <a:t>Add a headline</a:t>
            </a:r>
          </a:p>
        </p:txBody>
      </p:sp>
      <p:sp>
        <p:nvSpPr>
          <p:cNvPr id="3" name="Underrubrik 2">
            <a:extLst>
              <a:ext uri="{FF2B5EF4-FFF2-40B4-BE49-F238E27FC236}">
                <a16:creationId xmlns:a16="http://schemas.microsoft.com/office/drawing/2014/main" id="{1E46E1A1-AC7E-9041-B630-B7BC5AB5BB7A}"/>
              </a:ext>
            </a:extLst>
          </p:cNvPr>
          <p:cNvSpPr>
            <a:spLocks noGrp="1"/>
          </p:cNvSpPr>
          <p:nvPr>
            <p:ph type="subTitle" idx="1" hasCustomPrompt="1"/>
          </p:nvPr>
        </p:nvSpPr>
        <p:spPr>
          <a:xfrm>
            <a:off x="192087" y="5587200"/>
            <a:ext cx="11807825" cy="502445"/>
          </a:xfrm>
          <a:effectLst/>
        </p:spPr>
        <p:txBody>
          <a:bodyPr wrap="square" lIns="360000" rIns="360000">
            <a:spAutoFit/>
          </a:bodyPr>
          <a:lstStyle>
            <a:lvl1pPr marL="0" indent="0" algn="ctr">
              <a:buNone/>
              <a:defRPr sz="3200" b="0" i="0">
                <a:solidFill>
                  <a:schemeClr val="bg1"/>
                </a:solidFill>
                <a:effectLst>
                  <a:outerShdw blurRad="152400" algn="ctr" rotWithShape="0">
                    <a:prstClr val="black"/>
                  </a:outerShdw>
                </a:effectLst>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noProof="0"/>
              <a:t>Add text here or make the grey box smaller</a:t>
            </a:r>
          </a:p>
        </p:txBody>
      </p:sp>
    </p:spTree>
    <p:extLst>
      <p:ext uri="{BB962C8B-B14F-4D97-AF65-F5344CB8AC3E}">
        <p14:creationId xmlns:p14="http://schemas.microsoft.com/office/powerpoint/2010/main" val="24383406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18" Type="http://schemas.openxmlformats.org/officeDocument/2006/relationships/slideLayout" Target="../slideLayouts/slideLayout42.xml"/><Relationship Id="rId3" Type="http://schemas.openxmlformats.org/officeDocument/2006/relationships/slideLayout" Target="../slideLayouts/slideLayout27.xml"/><Relationship Id="rId21" Type="http://schemas.openxmlformats.org/officeDocument/2006/relationships/slideLayout" Target="../slideLayouts/slideLayout45.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slideLayout" Target="../slideLayouts/slideLayout41.xml"/><Relationship Id="rId25" Type="http://schemas.openxmlformats.org/officeDocument/2006/relationships/theme" Target="../theme/theme2.xml"/><Relationship Id="rId2" Type="http://schemas.openxmlformats.org/officeDocument/2006/relationships/slideLayout" Target="../slideLayouts/slideLayout26.xml"/><Relationship Id="rId16" Type="http://schemas.openxmlformats.org/officeDocument/2006/relationships/slideLayout" Target="../slideLayouts/slideLayout40.xml"/><Relationship Id="rId20" Type="http://schemas.openxmlformats.org/officeDocument/2006/relationships/slideLayout" Target="../slideLayouts/slideLayout44.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24" Type="http://schemas.openxmlformats.org/officeDocument/2006/relationships/slideLayout" Target="../slideLayouts/slideLayout48.xml"/><Relationship Id="rId5" Type="http://schemas.openxmlformats.org/officeDocument/2006/relationships/slideLayout" Target="../slideLayouts/slideLayout29.xml"/><Relationship Id="rId15" Type="http://schemas.openxmlformats.org/officeDocument/2006/relationships/slideLayout" Target="../slideLayouts/slideLayout39.xml"/><Relationship Id="rId23" Type="http://schemas.openxmlformats.org/officeDocument/2006/relationships/slideLayout" Target="../slideLayouts/slideLayout47.xml"/><Relationship Id="rId10" Type="http://schemas.openxmlformats.org/officeDocument/2006/relationships/slideLayout" Target="../slideLayouts/slideLayout34.xml"/><Relationship Id="rId19" Type="http://schemas.openxmlformats.org/officeDocument/2006/relationships/slideLayout" Target="../slideLayouts/slideLayout43.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 Id="rId22"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rubrik 1">
            <a:extLst>
              <a:ext uri="{FF2B5EF4-FFF2-40B4-BE49-F238E27FC236}">
                <a16:creationId xmlns:a16="http://schemas.microsoft.com/office/drawing/2014/main" id="{4A9A7386-F759-0E42-A82F-00906141C650}"/>
              </a:ext>
            </a:extLst>
          </p:cNvPr>
          <p:cNvSpPr>
            <a:spLocks noGrp="1"/>
          </p:cNvSpPr>
          <p:nvPr>
            <p:ph type="title"/>
          </p:nvPr>
        </p:nvSpPr>
        <p:spPr>
          <a:xfrm>
            <a:off x="1620000" y="359999"/>
            <a:ext cx="8820000" cy="1800000"/>
          </a:xfrm>
          <a:prstGeom prst="rect">
            <a:avLst/>
          </a:prstGeom>
        </p:spPr>
        <p:txBody>
          <a:bodyPr vert="horz" lIns="0" tIns="0" rIns="0" bIns="288000" rtlCol="0" anchor="b" anchorCtr="0">
            <a:normAutofit/>
          </a:bodyPr>
          <a:lstStyle/>
          <a:p>
            <a:r>
              <a:rPr lang="en-GB" noProof="0"/>
              <a:t>Headline</a:t>
            </a:r>
          </a:p>
        </p:txBody>
      </p:sp>
      <p:sp>
        <p:nvSpPr>
          <p:cNvPr id="3" name="Platshållare för text 2">
            <a:extLst>
              <a:ext uri="{FF2B5EF4-FFF2-40B4-BE49-F238E27FC236}">
                <a16:creationId xmlns:a16="http://schemas.microsoft.com/office/drawing/2014/main" id="{7D065C12-314E-C844-B105-FA43CA3DE1AE}"/>
              </a:ext>
            </a:extLst>
          </p:cNvPr>
          <p:cNvSpPr>
            <a:spLocks noGrp="1"/>
          </p:cNvSpPr>
          <p:nvPr>
            <p:ph type="body" idx="1"/>
          </p:nvPr>
        </p:nvSpPr>
        <p:spPr>
          <a:xfrm>
            <a:off x="1620000" y="2159999"/>
            <a:ext cx="8820000" cy="4351339"/>
          </a:xfrm>
          <a:prstGeom prst="rect">
            <a:avLst/>
          </a:prstGeom>
        </p:spPr>
        <p:txBody>
          <a:bodyPr vert="horz" lIns="0" tIns="0" rIns="0" bIns="0" rtlCol="0">
            <a:normAutofit/>
          </a:bodyPr>
          <a:lstStyle/>
          <a:p>
            <a:r>
              <a:rPr lang="en-GB" noProof="0"/>
              <a:t>Text level 1</a:t>
            </a:r>
          </a:p>
          <a:p>
            <a:pPr lvl="1"/>
            <a:r>
              <a:rPr lang="en-GB" noProof="0"/>
              <a:t>Text level 2</a:t>
            </a:r>
          </a:p>
          <a:p>
            <a:pPr lvl="2"/>
            <a:r>
              <a:rPr lang="en-GB" noProof="0"/>
              <a:t>Text level 3</a:t>
            </a:r>
          </a:p>
          <a:p>
            <a:pPr lvl="3"/>
            <a:r>
              <a:rPr lang="en-GB" noProof="0"/>
              <a:t>Text level 4</a:t>
            </a:r>
          </a:p>
          <a:p>
            <a:pPr lvl="4"/>
            <a:r>
              <a:rPr lang="en-GB" noProof="0"/>
              <a:t>Text level 5</a:t>
            </a:r>
          </a:p>
          <a:p>
            <a:pPr lvl="5"/>
            <a:r>
              <a:rPr lang="en-GB" noProof="0"/>
              <a:t>Text level 6</a:t>
            </a:r>
          </a:p>
        </p:txBody>
      </p:sp>
    </p:spTree>
    <p:extLst>
      <p:ext uri="{BB962C8B-B14F-4D97-AF65-F5344CB8AC3E}">
        <p14:creationId xmlns:p14="http://schemas.microsoft.com/office/powerpoint/2010/main" val="3151263512"/>
      </p:ext>
    </p:extLst>
  </p:cSld>
  <p:clrMap bg1="lt1" tx1="dk1" bg2="lt2" tx2="dk2" accent1="accent1" accent2="accent2" accent3="accent3" accent4="accent4" accent5="accent5" accent6="accent6" hlink="hlink" folHlink="folHlink"/>
  <p:sldLayoutIdLst>
    <p:sldLayoutId id="2147483656" r:id="rId1"/>
    <p:sldLayoutId id="2147483702" r:id="rId2"/>
    <p:sldLayoutId id="2147483662" r:id="rId3"/>
    <p:sldLayoutId id="2147483663" r:id="rId4"/>
    <p:sldLayoutId id="2147483664" r:id="rId5"/>
    <p:sldLayoutId id="2147483665" r:id="rId6"/>
    <p:sldLayoutId id="2147483666" r:id="rId7"/>
    <p:sldLayoutId id="2147483655" r:id="rId8"/>
    <p:sldLayoutId id="2147483649" r:id="rId9"/>
    <p:sldLayoutId id="2147483650" r:id="rId10"/>
    <p:sldLayoutId id="2147483669" r:id="rId11"/>
    <p:sldLayoutId id="2147483667" r:id="rId12"/>
    <p:sldLayoutId id="2147483670" r:id="rId13"/>
    <p:sldLayoutId id="2147483673" r:id="rId14"/>
    <p:sldLayoutId id="2147483674" r:id="rId15"/>
    <p:sldLayoutId id="2147483657" r:id="rId16"/>
    <p:sldLayoutId id="2147483658" r:id="rId17"/>
    <p:sldLayoutId id="2147483651" r:id="rId18"/>
    <p:sldLayoutId id="2147483671" r:id="rId19"/>
    <p:sldLayoutId id="2147483659" r:id="rId20"/>
    <p:sldLayoutId id="2147483660" r:id="rId21"/>
    <p:sldLayoutId id="2147483672" r:id="rId22"/>
    <p:sldLayoutId id="2147483661" r:id="rId23"/>
    <p:sldLayoutId id="2147483675" r:id="rId24"/>
  </p:sldLayoutIdLst>
  <p:txStyles>
    <p:titleStyle>
      <a:lvl1pPr algn="l" defTabSz="914400" rtl="0" eaLnBrk="1" latinLnBrk="0" hangingPunct="1">
        <a:lnSpc>
          <a:spcPct val="90000"/>
        </a:lnSpc>
        <a:spcBef>
          <a:spcPct val="0"/>
        </a:spcBef>
        <a:buNone/>
        <a:defRPr sz="4400" b="0" i="0" kern="1200">
          <a:solidFill>
            <a:schemeClr val="accent1"/>
          </a:solidFill>
          <a:latin typeface="Times New Roman" panose="02020603050405020304" pitchFamily="18" charset="0"/>
          <a:ea typeface="+mj-ea"/>
          <a:cs typeface="Times New Roman" panose="02020603050405020304" pitchFamily="18" charset="0"/>
        </a:defRPr>
      </a:lvl1pPr>
    </p:titleStyle>
    <p:bodyStyle>
      <a:lvl1pPr marL="180000" indent="-180000" algn="l" defTabSz="914400" rtl="0" eaLnBrk="1" latinLnBrk="0" hangingPunct="1">
        <a:lnSpc>
          <a:spcPct val="110000"/>
        </a:lnSpc>
        <a:spcBef>
          <a:spcPts val="1200"/>
        </a:spcBef>
        <a:buClr>
          <a:schemeClr val="accent1"/>
        </a:buClr>
        <a:buFont typeface="Arial" panose="020B0604020202020204" pitchFamily="34" charset="0"/>
        <a:buChar char="•"/>
        <a:defRPr sz="2200" b="0" i="0" kern="1200">
          <a:solidFill>
            <a:schemeClr val="tx1"/>
          </a:solidFill>
          <a:latin typeface="Arial" panose="020B0604020202020204" pitchFamily="34" charset="0"/>
          <a:ea typeface="+mn-ea"/>
          <a:cs typeface="Arial" panose="020B0604020202020204" pitchFamily="34" charset="0"/>
        </a:defRPr>
      </a:lvl1pPr>
      <a:lvl2pPr marL="504000" indent="-252000" algn="l" defTabSz="914400" rtl="0" eaLnBrk="1" latinLnBrk="0" hangingPunct="1">
        <a:lnSpc>
          <a:spcPct val="110000"/>
        </a:lnSpc>
        <a:spcBef>
          <a:spcPts val="0"/>
        </a:spcBef>
        <a:buClr>
          <a:schemeClr val="accent1"/>
        </a:buClr>
        <a:buFont typeface="Systemtypsnitt normalt"/>
        <a:buChar char="–"/>
        <a:defRPr sz="2200" b="0" i="0" kern="1200">
          <a:solidFill>
            <a:schemeClr val="tx1"/>
          </a:solidFill>
          <a:latin typeface="Arial" panose="020B0604020202020204" pitchFamily="34" charset="0"/>
          <a:ea typeface="+mn-ea"/>
          <a:cs typeface="Arial" panose="020B0604020202020204" pitchFamily="34" charset="0"/>
        </a:defRPr>
      </a:lvl2pPr>
      <a:lvl3pPr marL="792000" indent="-252000" algn="l" defTabSz="914400" rtl="0" eaLnBrk="1" latinLnBrk="0" hangingPunct="1">
        <a:lnSpc>
          <a:spcPct val="110000"/>
        </a:lnSpc>
        <a:spcBef>
          <a:spcPts val="0"/>
        </a:spcBef>
        <a:buClr>
          <a:schemeClr val="accent1"/>
        </a:buClr>
        <a:buFont typeface="Systemtypsnitt normalt"/>
        <a:buChar char="–"/>
        <a:defRPr sz="2200" b="0" i="0" kern="1200">
          <a:solidFill>
            <a:schemeClr val="tx1"/>
          </a:solidFill>
          <a:latin typeface="Arial" panose="020B0604020202020204" pitchFamily="34" charset="0"/>
          <a:ea typeface="+mn-ea"/>
          <a:cs typeface="Arial" panose="020B0604020202020204" pitchFamily="34" charset="0"/>
        </a:defRPr>
      </a:lvl3pPr>
      <a:lvl4pPr marL="1080000" indent="-252000" algn="l" defTabSz="914400" rtl="0" eaLnBrk="1" latinLnBrk="0" hangingPunct="1">
        <a:lnSpc>
          <a:spcPct val="110000"/>
        </a:lnSpc>
        <a:spcBef>
          <a:spcPts val="0"/>
        </a:spcBef>
        <a:buClr>
          <a:schemeClr val="accent1"/>
        </a:buClr>
        <a:buFont typeface="Systemtypsnitt normalt"/>
        <a:buChar char="–"/>
        <a:defRPr sz="2200" b="0" i="0" kern="1200">
          <a:solidFill>
            <a:schemeClr val="tx1"/>
          </a:solidFill>
          <a:latin typeface="Arial" panose="020B0604020202020204" pitchFamily="34" charset="0"/>
          <a:ea typeface="+mn-ea"/>
          <a:cs typeface="Arial" panose="020B0604020202020204" pitchFamily="34" charset="0"/>
        </a:defRPr>
      </a:lvl4pPr>
      <a:lvl5pPr marL="1368000" indent="-252000" algn="l" defTabSz="914400" rtl="0" eaLnBrk="1" latinLnBrk="0" hangingPunct="1">
        <a:lnSpc>
          <a:spcPct val="110000"/>
        </a:lnSpc>
        <a:spcBef>
          <a:spcPts val="0"/>
        </a:spcBef>
        <a:buClr>
          <a:schemeClr val="accent1"/>
        </a:buClr>
        <a:buFont typeface="Systemtypsnitt normalt"/>
        <a:buChar char="–"/>
        <a:defRPr sz="2200" b="0" i="0" kern="1200">
          <a:solidFill>
            <a:schemeClr val="tx1"/>
          </a:solidFill>
          <a:latin typeface="Arial" panose="020B0604020202020204" pitchFamily="34" charset="0"/>
          <a:ea typeface="+mn-ea"/>
          <a:cs typeface="Arial" panose="020B0604020202020204" pitchFamily="34" charset="0"/>
        </a:defRPr>
      </a:lvl5pPr>
      <a:lvl6pPr marL="1656000" indent="-252000" algn="l" defTabSz="914400" rtl="0" eaLnBrk="1" latinLnBrk="0" hangingPunct="1">
        <a:lnSpc>
          <a:spcPct val="110000"/>
        </a:lnSpc>
        <a:spcBef>
          <a:spcPts val="0"/>
        </a:spcBef>
        <a:buClr>
          <a:schemeClr val="accent1"/>
        </a:buClr>
        <a:buFont typeface="Systemtypsnitt normalt"/>
        <a:buChar char="–"/>
        <a:defRPr sz="2200" b="0" i="0" kern="1200">
          <a:solidFill>
            <a:schemeClr val="tx1"/>
          </a:solidFill>
          <a:latin typeface="Arial" panose="020B0604020202020204" pitchFamily="34" charset="0"/>
          <a:ea typeface="+mn-ea"/>
          <a:cs typeface="Arial" panose="020B0604020202020204" pitchFamily="34" charset="0"/>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121" userDrawn="1">
          <p15:clr>
            <a:srgbClr val="F26B43"/>
          </p15:clr>
        </p15:guide>
        <p15:guide id="4" pos="7559" userDrawn="1">
          <p15:clr>
            <a:srgbClr val="F26B43"/>
          </p15:clr>
        </p15:guide>
        <p15:guide id="5" pos="2593" userDrawn="1">
          <p15:clr>
            <a:srgbClr val="F26B43"/>
          </p15:clr>
        </p15:guide>
        <p15:guide id="6" pos="5087" userDrawn="1">
          <p15:clr>
            <a:srgbClr val="F26B43"/>
          </p15:clr>
        </p15:guide>
        <p15:guide id="7" orient="horz" pos="4201" userDrawn="1">
          <p15:clr>
            <a:srgbClr val="F26B43"/>
          </p15:clr>
        </p15:guide>
        <p15:guide id="8" orient="horz" pos="119"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Platshållare för rubrik 1">
            <a:extLst>
              <a:ext uri="{FF2B5EF4-FFF2-40B4-BE49-F238E27FC236}">
                <a16:creationId xmlns:a16="http://schemas.microsoft.com/office/drawing/2014/main" id="{33AE1AAF-61B1-F192-BB89-282FB39A18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v-SE"/>
              <a:t>Klicka här för att ändra mall för rubrikformat</a:t>
            </a:r>
          </a:p>
        </p:txBody>
      </p:sp>
      <p:sp>
        <p:nvSpPr>
          <p:cNvPr id="3" name="Platshållare för text 2">
            <a:extLst>
              <a:ext uri="{FF2B5EF4-FFF2-40B4-BE49-F238E27FC236}">
                <a16:creationId xmlns:a16="http://schemas.microsoft.com/office/drawing/2014/main" id="{82E23373-E51C-DA45-43F4-9910F936642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a:extLst>
              <a:ext uri="{FF2B5EF4-FFF2-40B4-BE49-F238E27FC236}">
                <a16:creationId xmlns:a16="http://schemas.microsoft.com/office/drawing/2014/main" id="{98075355-12B4-EBE1-6B86-511DED48D5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76F33F-3009-4583-A535-A9D08BF194F5}" type="datetimeFigureOut">
              <a:rPr lang="sv-SE" smtClean="0"/>
              <a:t>2025-01-14</a:t>
            </a:fld>
            <a:endParaRPr lang="sv-SE"/>
          </a:p>
        </p:txBody>
      </p:sp>
      <p:sp>
        <p:nvSpPr>
          <p:cNvPr id="5" name="Platshållare för sidfot 4">
            <a:extLst>
              <a:ext uri="{FF2B5EF4-FFF2-40B4-BE49-F238E27FC236}">
                <a16:creationId xmlns:a16="http://schemas.microsoft.com/office/drawing/2014/main" id="{BA7A32A3-3B7A-F22A-C67B-6F107524C5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a:p>
        </p:txBody>
      </p:sp>
      <p:sp>
        <p:nvSpPr>
          <p:cNvPr id="6" name="Platshållare för bildnummer 5">
            <a:extLst>
              <a:ext uri="{FF2B5EF4-FFF2-40B4-BE49-F238E27FC236}">
                <a16:creationId xmlns:a16="http://schemas.microsoft.com/office/drawing/2014/main" id="{F35B3577-7042-9D3E-B195-E779C7EE4A1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489BD8-B8E3-4283-B2D6-D871F862463E}" type="slidenum">
              <a:rPr lang="sv-SE" smtClean="0"/>
              <a:t>‹#›</a:t>
            </a:fld>
            <a:endParaRPr lang="sv-SE"/>
          </a:p>
        </p:txBody>
      </p:sp>
    </p:spTree>
    <p:extLst>
      <p:ext uri="{BB962C8B-B14F-4D97-AF65-F5344CB8AC3E}">
        <p14:creationId xmlns:p14="http://schemas.microsoft.com/office/powerpoint/2010/main" val="3683036209"/>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90" r:id="rId13"/>
    <p:sldLayoutId id="2147483691" r:id="rId14"/>
    <p:sldLayoutId id="2147483692" r:id="rId15"/>
    <p:sldLayoutId id="2147483693" r:id="rId16"/>
    <p:sldLayoutId id="2147483694" r:id="rId17"/>
    <p:sldLayoutId id="2147483695" r:id="rId18"/>
    <p:sldLayoutId id="2147483696" r:id="rId19"/>
    <p:sldLayoutId id="2147483697" r:id="rId20"/>
    <p:sldLayoutId id="2147483698" r:id="rId21"/>
    <p:sldLayoutId id="2147483699" r:id="rId22"/>
    <p:sldLayoutId id="2147483700" r:id="rId23"/>
    <p:sldLayoutId id="2147483701" r:id="rId2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121">
          <p15:clr>
            <a:srgbClr val="F26B43"/>
          </p15:clr>
        </p15:guide>
        <p15:guide id="4" pos="7559">
          <p15:clr>
            <a:srgbClr val="F26B43"/>
          </p15:clr>
        </p15:guide>
        <p15:guide id="5" pos="2593">
          <p15:clr>
            <a:srgbClr val="F26B43"/>
          </p15:clr>
        </p15:guide>
        <p15:guide id="6" pos="5087">
          <p15:clr>
            <a:srgbClr val="F26B43"/>
          </p15:clr>
        </p15:guide>
        <p15:guide id="7" orient="horz" pos="4201">
          <p15:clr>
            <a:srgbClr val="F26B43"/>
          </p15:clr>
        </p15:guide>
        <p15:guide id="8" orient="horz" pos="119">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31.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23.xml"/><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ubrik 7">
            <a:extLst>
              <a:ext uri="{FF2B5EF4-FFF2-40B4-BE49-F238E27FC236}">
                <a16:creationId xmlns:a16="http://schemas.microsoft.com/office/drawing/2014/main" id="{ABF359E7-035B-8140-B6CC-39AE12468059}"/>
              </a:ext>
            </a:extLst>
          </p:cNvPr>
          <p:cNvSpPr>
            <a:spLocks noGrp="1"/>
          </p:cNvSpPr>
          <p:nvPr>
            <p:ph type="title"/>
          </p:nvPr>
        </p:nvSpPr>
        <p:spPr>
          <a:xfrm>
            <a:off x="6666828" y="1707655"/>
            <a:ext cx="5146058" cy="734110"/>
          </a:xfrm>
        </p:spPr>
        <p:txBody>
          <a:bodyPr/>
          <a:lstStyle/>
          <a:p>
            <a:r>
              <a:rPr lang="en-GB" sz="2600">
                <a:latin typeface="Times New Roman"/>
                <a:cs typeface="Times New Roman"/>
              </a:rPr>
              <a:t>BIOS13 – Modelling Biological Systems</a:t>
            </a:r>
          </a:p>
          <a:p>
            <a:endParaRPr lang="en-GB" dirty="0"/>
          </a:p>
        </p:txBody>
      </p:sp>
      <p:sp>
        <p:nvSpPr>
          <p:cNvPr id="9" name="Platshållare för text 8">
            <a:extLst>
              <a:ext uri="{FF2B5EF4-FFF2-40B4-BE49-F238E27FC236}">
                <a16:creationId xmlns:a16="http://schemas.microsoft.com/office/drawing/2014/main" id="{8EBBE14D-3455-DC4F-9CD1-23C1CF94580D}"/>
              </a:ext>
            </a:extLst>
          </p:cNvPr>
          <p:cNvSpPr>
            <a:spLocks noGrp="1"/>
          </p:cNvSpPr>
          <p:nvPr>
            <p:ph type="body" sz="quarter" idx="11"/>
          </p:nvPr>
        </p:nvSpPr>
        <p:spPr>
          <a:xfrm>
            <a:off x="6666828" y="2532426"/>
            <a:ext cx="5146059" cy="349418"/>
          </a:xfrm>
        </p:spPr>
        <p:txBody>
          <a:bodyPr vert="horz" lIns="0" tIns="0" rIns="0" bIns="0" rtlCol="0" anchor="t">
            <a:noAutofit/>
          </a:bodyPr>
          <a:lstStyle/>
          <a:p>
            <a:r>
              <a:rPr lang="en-GB" dirty="0">
                <a:latin typeface="Arial"/>
                <a:cs typeface="Arial"/>
              </a:rPr>
              <a:t>Question 3 - Introgression</a:t>
            </a:r>
          </a:p>
          <a:p>
            <a:r>
              <a:rPr lang="en-GB" dirty="0">
                <a:latin typeface="Arial"/>
                <a:cs typeface="Arial"/>
              </a:rPr>
              <a:t>Name – CHANDRASHEKAR </a:t>
            </a:r>
            <a:r>
              <a:rPr lang="en-GB" dirty="0" err="1">
                <a:latin typeface="Arial"/>
                <a:cs typeface="Arial"/>
              </a:rPr>
              <a:t>cr</a:t>
            </a:r>
            <a:endParaRPr lang="en-GB" dirty="0" err="1"/>
          </a:p>
        </p:txBody>
      </p:sp>
    </p:spTree>
    <p:extLst>
      <p:ext uri="{BB962C8B-B14F-4D97-AF65-F5344CB8AC3E}">
        <p14:creationId xmlns:p14="http://schemas.microsoft.com/office/powerpoint/2010/main" val="42831600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ktangel 4">
            <a:extLst>
              <a:ext uri="{FF2B5EF4-FFF2-40B4-BE49-F238E27FC236}">
                <a16:creationId xmlns:a16="http://schemas.microsoft.com/office/drawing/2014/main" id="{09563607-4A46-EE8F-DBCD-F6EA2FF23066}"/>
              </a:ext>
            </a:extLst>
          </p:cNvPr>
          <p:cNvSpPr/>
          <p:nvPr/>
        </p:nvSpPr>
        <p:spPr>
          <a:xfrm>
            <a:off x="155997" y="189000"/>
            <a:ext cx="11880000" cy="6480000"/>
          </a:xfrm>
          <a:prstGeom prst="rect">
            <a:avLst/>
          </a:prstGeom>
          <a:solidFill>
            <a:srgbClr val="ABC9D4">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 name="Rubrik 1">
            <a:extLst>
              <a:ext uri="{FF2B5EF4-FFF2-40B4-BE49-F238E27FC236}">
                <a16:creationId xmlns:a16="http://schemas.microsoft.com/office/drawing/2014/main" id="{ACA5E371-59FA-F648-A020-A50DDF8269D8}"/>
              </a:ext>
            </a:extLst>
          </p:cNvPr>
          <p:cNvSpPr>
            <a:spLocks noGrp="1"/>
          </p:cNvSpPr>
          <p:nvPr>
            <p:ph type="title"/>
          </p:nvPr>
        </p:nvSpPr>
        <p:spPr>
          <a:xfrm>
            <a:off x="240162" y="277621"/>
            <a:ext cx="8820000" cy="1199860"/>
          </a:xfrm>
        </p:spPr>
        <p:txBody>
          <a:bodyPr vert="horz" lIns="0" tIns="0" rIns="0" bIns="0" rtlCol="0" anchor="ctr" anchorCtr="0">
            <a:normAutofit/>
          </a:bodyPr>
          <a:lstStyle/>
          <a:p>
            <a:r>
              <a:rPr lang="en-GB" sz="4000" dirty="0">
                <a:latin typeface="Times New Roman"/>
                <a:cs typeface="Times New Roman"/>
              </a:rPr>
              <a:t>3b) Results</a:t>
            </a:r>
            <a:endParaRPr lang="en-GB" sz="4000" b="0" i="0" kern="12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899F1481-7183-F750-3659-0CE3F476C0F2}"/>
              </a:ext>
            </a:extLst>
          </p:cNvPr>
          <p:cNvSpPr txBox="1"/>
          <p:nvPr/>
        </p:nvSpPr>
        <p:spPr>
          <a:xfrm>
            <a:off x="401594" y="1390135"/>
            <a:ext cx="11399108" cy="3231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500" dirty="0">
                <a:ea typeface="+mn-lt"/>
                <a:cs typeface="+mn-lt"/>
              </a:rPr>
              <a:t>A function created to perform recombination between two parent genomes and produce an offspring.</a:t>
            </a:r>
          </a:p>
        </p:txBody>
      </p:sp>
      <p:pic>
        <p:nvPicPr>
          <p:cNvPr id="10" name="Picture 9" descr="A screenshot of a computer&#10;&#10;Description automatically generated">
            <a:extLst>
              <a:ext uri="{FF2B5EF4-FFF2-40B4-BE49-F238E27FC236}">
                <a16:creationId xmlns:a16="http://schemas.microsoft.com/office/drawing/2014/main" id="{2DC041F1-1FF8-F9DD-FD32-CD75BF506000}"/>
              </a:ext>
            </a:extLst>
          </p:cNvPr>
          <p:cNvPicPr>
            <a:picLocks noChangeAspect="1"/>
          </p:cNvPicPr>
          <p:nvPr/>
        </p:nvPicPr>
        <p:blipFill>
          <a:blip r:embed="rId3"/>
          <a:stretch>
            <a:fillRect/>
          </a:stretch>
        </p:blipFill>
        <p:spPr>
          <a:xfrm>
            <a:off x="3661540" y="2053630"/>
            <a:ext cx="4872350" cy="408325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7676414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ktangel 3">
            <a:extLst>
              <a:ext uri="{FF2B5EF4-FFF2-40B4-BE49-F238E27FC236}">
                <a16:creationId xmlns:a16="http://schemas.microsoft.com/office/drawing/2014/main" id="{03C9FD75-3925-45A0-E9FA-5D31A309B521}"/>
              </a:ext>
            </a:extLst>
          </p:cNvPr>
          <p:cNvSpPr/>
          <p:nvPr/>
        </p:nvSpPr>
        <p:spPr>
          <a:xfrm>
            <a:off x="156000" y="189000"/>
            <a:ext cx="11880000" cy="6480000"/>
          </a:xfrm>
          <a:prstGeom prst="rect">
            <a:avLst/>
          </a:prstGeom>
          <a:solidFill>
            <a:srgbClr val="ABC9D4">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 name="Rubrik 1">
            <a:extLst>
              <a:ext uri="{FF2B5EF4-FFF2-40B4-BE49-F238E27FC236}">
                <a16:creationId xmlns:a16="http://schemas.microsoft.com/office/drawing/2014/main" id="{ACA5E371-59FA-F648-A020-A50DDF8269D8}"/>
              </a:ext>
            </a:extLst>
          </p:cNvPr>
          <p:cNvSpPr>
            <a:spLocks noGrp="1"/>
          </p:cNvSpPr>
          <p:nvPr/>
        </p:nvSpPr>
        <p:spPr>
          <a:xfrm>
            <a:off x="203453" y="273008"/>
            <a:ext cx="7296001" cy="685263"/>
          </a:xfrm>
          <a:prstGeom prst="rect">
            <a:avLst/>
          </a:prstGeom>
        </p:spPr>
        <p:txBody>
          <a:bodyPr vert="horz" lIns="0" tIns="0" rIns="0" bIns="0" rtlCol="0" anchor="ctr" anchorCtr="0">
            <a:normAutofit/>
          </a:bodyPr>
          <a:lstStyle>
            <a:lvl1pPr algn="l" defTabSz="914400" rtl="0" eaLnBrk="1" latinLnBrk="0" hangingPunct="1">
              <a:lnSpc>
                <a:spcPct val="90000"/>
              </a:lnSpc>
              <a:spcBef>
                <a:spcPct val="0"/>
              </a:spcBef>
              <a:buNone/>
              <a:defRPr sz="4800" b="0" i="0" kern="1200">
                <a:solidFill>
                  <a:schemeClr val="accent1"/>
                </a:solidFill>
                <a:latin typeface="Times New Roman" panose="02020603050405020304" pitchFamily="18" charset="0"/>
                <a:ea typeface="+mj-ea"/>
                <a:cs typeface="Times New Roman" panose="02020603050405020304" pitchFamily="18" charset="0"/>
              </a:defRPr>
            </a:lvl1pPr>
          </a:lstStyle>
          <a:p>
            <a:r>
              <a:rPr lang="en-GB" sz="4000" dirty="0">
                <a:latin typeface="Times New Roman"/>
                <a:cs typeface="Times New Roman"/>
              </a:rPr>
              <a:t>Specific Question</a:t>
            </a:r>
            <a:endParaRPr lang="en-US" sz="4000" dirty="0"/>
          </a:p>
        </p:txBody>
      </p:sp>
      <p:sp>
        <p:nvSpPr>
          <p:cNvPr id="8" name="textruta 2">
            <a:extLst>
              <a:ext uri="{FF2B5EF4-FFF2-40B4-BE49-F238E27FC236}">
                <a16:creationId xmlns:a16="http://schemas.microsoft.com/office/drawing/2014/main" id="{C2D86DFB-A6B3-7846-B2A1-26657279DD2C}"/>
              </a:ext>
            </a:extLst>
          </p:cNvPr>
          <p:cNvSpPr txBox="1"/>
          <p:nvPr/>
        </p:nvSpPr>
        <p:spPr>
          <a:xfrm>
            <a:off x="210073" y="1134148"/>
            <a:ext cx="11759142" cy="943415"/>
          </a:xfrm>
          <a:prstGeom prst="rect">
            <a:avLst/>
          </a:prstGeom>
        </p:spPr>
        <p:txBody>
          <a:bodyPr vert="horz" lIns="0" tIns="0" rIns="0" bIns="0" rtlCol="0" anchor="t">
            <a:noAutofit/>
          </a:bodyPr>
          <a:ls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spcBef>
                <a:spcPct val="0"/>
              </a:spcBef>
              <a:buAutoNum type="alphaLcParenR"/>
            </a:pPr>
            <a:r>
              <a:rPr lang="en-GB" sz="1500" dirty="0">
                <a:ea typeface="+mn-lt"/>
                <a:cs typeface="+mn-lt"/>
              </a:rPr>
              <a:t>If you would write a program to simulate this process, what would be an appropriate representation of the population, describing the current ‘system state’? (1p)</a:t>
            </a:r>
            <a:endParaRPr lang="en-GB" sz="1500" dirty="0">
              <a:cs typeface="Arial" panose="020B0604020202020204"/>
            </a:endParaRPr>
          </a:p>
          <a:p>
            <a:pPr marL="342900" indent="-342900">
              <a:spcBef>
                <a:spcPct val="0"/>
              </a:spcBef>
              <a:buAutoNum type="alphaLcParenR"/>
            </a:pPr>
            <a:r>
              <a:rPr lang="en-GB" sz="1500" dirty="0">
                <a:ea typeface="+mn-lt"/>
                <a:cs typeface="+mn-lt"/>
              </a:rPr>
              <a:t>Write a </a:t>
            </a:r>
            <a:r>
              <a:rPr lang="en-GB" sz="1500" i="1" dirty="0">
                <a:ea typeface="+mn-lt"/>
                <a:cs typeface="+mn-lt"/>
              </a:rPr>
              <a:t>function</a:t>
            </a:r>
            <a:r>
              <a:rPr lang="en-GB" sz="1500" dirty="0">
                <a:ea typeface="+mn-lt"/>
                <a:cs typeface="+mn-lt"/>
              </a:rPr>
              <a:t> in </a:t>
            </a:r>
            <a:r>
              <a:rPr lang="en-GB" sz="1500" i="1" dirty="0">
                <a:ea typeface="+mn-lt"/>
                <a:cs typeface="+mn-lt"/>
              </a:rPr>
              <a:t>R</a:t>
            </a:r>
            <a:r>
              <a:rPr lang="en-GB" sz="1500" dirty="0">
                <a:ea typeface="+mn-lt"/>
                <a:cs typeface="+mn-lt"/>
              </a:rPr>
              <a:t> that takes two parent genomes as input and returns a single recombined offspring genome, following the procedure of recombination described above. (2p)</a:t>
            </a:r>
            <a:endParaRPr lang="en-GB" dirty="0">
              <a:cs typeface="Arial" panose="020B0604020202020204"/>
            </a:endParaRPr>
          </a:p>
          <a:p>
            <a:pPr marL="342900" indent="-342900">
              <a:spcBef>
                <a:spcPct val="0"/>
              </a:spcBef>
              <a:buAutoNum type="alphaLcParenR"/>
            </a:pPr>
            <a:r>
              <a:rPr lang="en-GB" sz="1600" b="1" dirty="0">
                <a:ea typeface="+mn-lt"/>
                <a:cs typeface="+mn-lt"/>
              </a:rPr>
              <a:t>Write a script in R that uses the above function and simulates the population for 100 generations. For your own convenience, write it such that you can easily change the population size </a:t>
            </a:r>
            <a:r>
              <a:rPr lang="en-GB" sz="1600" b="1" i="1" dirty="0">
                <a:ea typeface="+mn-lt"/>
                <a:cs typeface="+mn-lt"/>
              </a:rPr>
              <a:t>n</a:t>
            </a:r>
            <a:r>
              <a:rPr lang="en-GB" sz="1600" b="1" dirty="0">
                <a:ea typeface="+mn-lt"/>
                <a:cs typeface="+mn-lt"/>
              </a:rPr>
              <a:t> and the genome size </a:t>
            </a:r>
            <a:r>
              <a:rPr lang="en-GB" sz="1600" b="1" i="1" dirty="0">
                <a:ea typeface="+mn-lt"/>
                <a:cs typeface="+mn-lt"/>
              </a:rPr>
              <a:t>L</a:t>
            </a:r>
            <a:r>
              <a:rPr lang="en-GB" sz="1600" b="1" dirty="0">
                <a:ea typeface="+mn-lt"/>
                <a:cs typeface="+mn-lt"/>
              </a:rPr>
              <a:t>. (2p)</a:t>
            </a:r>
            <a:endParaRPr lang="en-GB" sz="1600" b="1">
              <a:cs typeface="Arial" panose="020B0604020202020204"/>
            </a:endParaRPr>
          </a:p>
          <a:p>
            <a:pPr marL="342900" indent="-342900">
              <a:spcBef>
                <a:spcPct val="0"/>
              </a:spcBef>
              <a:buAutoNum type="alphaLcParenR"/>
            </a:pPr>
            <a:r>
              <a:rPr lang="en-GB" sz="1500" dirty="0">
                <a:ea typeface="+mn-lt"/>
                <a:cs typeface="+mn-lt"/>
              </a:rPr>
              <a:t>Revise the script to calculate the proportion of new genes in the population for each generation. Plot the result as a proportion over time (example figure below). You may notice that quite often there is no introgression, i.e. the new type disappears from the population. Use </a:t>
            </a:r>
            <a:r>
              <a:rPr lang="en-GB" sz="1500" i="1" dirty="0">
                <a:ea typeface="+mn-lt"/>
                <a:cs typeface="+mn-lt"/>
              </a:rPr>
              <a:t>L</a:t>
            </a:r>
            <a:r>
              <a:rPr lang="en-GB" sz="1500" dirty="0">
                <a:ea typeface="+mn-lt"/>
                <a:cs typeface="+mn-lt"/>
              </a:rPr>
              <a:t> = 100 and </a:t>
            </a:r>
            <a:r>
              <a:rPr lang="en-GB" sz="1500" i="1" dirty="0">
                <a:ea typeface="+mn-lt"/>
                <a:cs typeface="+mn-lt"/>
              </a:rPr>
              <a:t>n</a:t>
            </a:r>
            <a:r>
              <a:rPr lang="en-GB" sz="1500" dirty="0">
                <a:ea typeface="+mn-lt"/>
                <a:cs typeface="+mn-lt"/>
              </a:rPr>
              <a:t> = 100. (1p)</a:t>
            </a:r>
            <a:endParaRPr lang="en-GB" dirty="0">
              <a:cs typeface="Arial" panose="020B0604020202020204"/>
            </a:endParaRPr>
          </a:p>
          <a:p>
            <a:pPr marL="342900" indent="-342900">
              <a:spcBef>
                <a:spcPct val="0"/>
              </a:spcBef>
              <a:buAutoNum type="alphaLcParenR"/>
            </a:pPr>
            <a:r>
              <a:rPr lang="en-GB" sz="1500" i="1" dirty="0">
                <a:ea typeface="+mn-lt"/>
                <a:cs typeface="+mn-lt"/>
              </a:rPr>
              <a:t>Extra (no points!)</a:t>
            </a:r>
            <a:r>
              <a:rPr lang="en-GB" sz="1500" dirty="0">
                <a:ea typeface="+mn-lt"/>
                <a:cs typeface="+mn-lt"/>
              </a:rPr>
              <a:t>: After a long time, say 1000 generations, most new genes (out of the original </a:t>
            </a:r>
            <a:r>
              <a:rPr lang="en-GB" sz="1500" i="1" dirty="0">
                <a:ea typeface="+mn-lt"/>
                <a:cs typeface="+mn-lt"/>
              </a:rPr>
              <a:t>L</a:t>
            </a:r>
            <a:r>
              <a:rPr lang="en-GB" sz="1500" dirty="0">
                <a:ea typeface="+mn-lt"/>
                <a:cs typeface="+mn-lt"/>
              </a:rPr>
              <a:t>) have either gone extinct or come to fixation. The population now has a mixed genome of old and new genes (like non-African humans). Add a few lines to your script to also plot the frequency of new genes at each locus of the final population. You may find short sequences of </a:t>
            </a:r>
            <a:r>
              <a:rPr lang="en-GB" sz="1500" dirty="0" err="1">
                <a:ea typeface="+mn-lt"/>
                <a:cs typeface="+mn-lt"/>
              </a:rPr>
              <a:t>introgressed</a:t>
            </a:r>
            <a:r>
              <a:rPr lang="en-GB" sz="1500" dirty="0">
                <a:ea typeface="+mn-lt"/>
                <a:cs typeface="+mn-lt"/>
              </a:rPr>
              <a:t> genes spread out over the genome, but usually they occur together, side-by-side. Can you think of why? (0p)</a:t>
            </a:r>
            <a:endParaRPr lang="en-GB">
              <a:cs typeface="Arial" panose="020B0604020202020204"/>
            </a:endParaRPr>
          </a:p>
          <a:p>
            <a:pPr marL="342900" indent="-342900">
              <a:spcBef>
                <a:spcPct val="0"/>
              </a:spcBef>
              <a:buAutoNum type="alphaLcParenR"/>
            </a:pPr>
            <a:endParaRPr lang="en-GB" sz="1500" dirty="0">
              <a:cs typeface="Arial"/>
            </a:endParaRPr>
          </a:p>
        </p:txBody>
      </p:sp>
    </p:spTree>
    <p:extLst>
      <p:ext uri="{BB962C8B-B14F-4D97-AF65-F5344CB8AC3E}">
        <p14:creationId xmlns:p14="http://schemas.microsoft.com/office/powerpoint/2010/main" val="38665701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ktangel 15">
            <a:extLst>
              <a:ext uri="{FF2B5EF4-FFF2-40B4-BE49-F238E27FC236}">
                <a16:creationId xmlns:a16="http://schemas.microsoft.com/office/drawing/2014/main" id="{D0513A4D-7CDA-A164-0BC4-B1EA2568041C}"/>
              </a:ext>
            </a:extLst>
          </p:cNvPr>
          <p:cNvSpPr/>
          <p:nvPr/>
        </p:nvSpPr>
        <p:spPr>
          <a:xfrm>
            <a:off x="155997" y="189000"/>
            <a:ext cx="11880000" cy="6480000"/>
          </a:xfrm>
          <a:prstGeom prst="rect">
            <a:avLst/>
          </a:prstGeom>
          <a:solidFill>
            <a:srgbClr val="ABC9D4">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 name="Rubrik 1">
            <a:extLst>
              <a:ext uri="{FF2B5EF4-FFF2-40B4-BE49-F238E27FC236}">
                <a16:creationId xmlns:a16="http://schemas.microsoft.com/office/drawing/2014/main" id="{B6FEDA51-57F1-5443-839D-3A8B58E5CB92}"/>
              </a:ext>
            </a:extLst>
          </p:cNvPr>
          <p:cNvSpPr>
            <a:spLocks noGrp="1"/>
          </p:cNvSpPr>
          <p:nvPr>
            <p:ph type="title"/>
          </p:nvPr>
        </p:nvSpPr>
        <p:spPr>
          <a:xfrm>
            <a:off x="339036" y="522529"/>
            <a:ext cx="6116882" cy="845879"/>
          </a:xfrm>
        </p:spPr>
        <p:txBody>
          <a:bodyPr>
            <a:normAutofit/>
          </a:bodyPr>
          <a:lstStyle/>
          <a:p>
            <a:r>
              <a:rPr lang="sv-SE" sz="4000" dirty="0">
                <a:solidFill>
                  <a:srgbClr val="894E11"/>
                </a:solidFill>
                <a:latin typeface="Times New Roman"/>
                <a:cs typeface="Times New Roman"/>
              </a:rPr>
              <a:t>3c) General </a:t>
            </a:r>
            <a:r>
              <a:rPr lang="sv-SE" sz="4000" dirty="0" err="1">
                <a:solidFill>
                  <a:srgbClr val="894E11"/>
                </a:solidFill>
                <a:latin typeface="Times New Roman"/>
                <a:cs typeface="Times New Roman"/>
              </a:rPr>
              <a:t>Description</a:t>
            </a:r>
            <a:endParaRPr lang="en-US" dirty="0" err="1"/>
          </a:p>
        </p:txBody>
      </p:sp>
      <p:sp>
        <p:nvSpPr>
          <p:cNvPr id="3" name="TextBox 2">
            <a:extLst>
              <a:ext uri="{FF2B5EF4-FFF2-40B4-BE49-F238E27FC236}">
                <a16:creationId xmlns:a16="http://schemas.microsoft.com/office/drawing/2014/main" id="{62BAD672-825C-F99E-A12F-F078FF6B1A2C}"/>
              </a:ext>
            </a:extLst>
          </p:cNvPr>
          <p:cNvSpPr txBox="1"/>
          <p:nvPr/>
        </p:nvSpPr>
        <p:spPr>
          <a:xfrm>
            <a:off x="152988" y="1719649"/>
            <a:ext cx="11888029" cy="247330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sz="1500" dirty="0">
                <a:ea typeface="+mn-lt"/>
                <a:cs typeface="+mn-lt"/>
              </a:rPr>
              <a:t>To simulate the process mentioned in (b) for a long time, I started with a population where one individual has all foreign genes (1s) while others have none (0s). Each generation involves randomly selecting pairs of parents who contribute their genes to create offspring through a process called recombination, where genes are mixed at a random point. The simulation runs for 10 generations with a population of 10 individuals, each having 8 genes. The code tracks and displays how these foreign genes spread through the population over time, showing the mixing process at each step.</a:t>
            </a:r>
            <a:endParaRPr lang="en-US" dirty="0">
              <a:cs typeface="Arial" panose="020B0604020202020204"/>
            </a:endParaRPr>
          </a:p>
          <a:p>
            <a:pPr>
              <a:lnSpc>
                <a:spcPct val="150000"/>
              </a:lnSpc>
            </a:pPr>
            <a:endParaRPr lang="en-US" sz="1500" dirty="0">
              <a:ea typeface="+mn-lt"/>
              <a:cs typeface="+mn-lt"/>
            </a:endParaRPr>
          </a:p>
          <a:p>
            <a:pPr>
              <a:lnSpc>
                <a:spcPct val="150000"/>
              </a:lnSpc>
            </a:pPr>
            <a:endParaRPr lang="en-US" sz="1500" dirty="0">
              <a:ea typeface="+mn-lt"/>
              <a:cs typeface="+mn-lt"/>
            </a:endParaRPr>
          </a:p>
        </p:txBody>
      </p:sp>
    </p:spTree>
    <p:extLst>
      <p:ext uri="{BB962C8B-B14F-4D97-AF65-F5344CB8AC3E}">
        <p14:creationId xmlns:p14="http://schemas.microsoft.com/office/powerpoint/2010/main" val="5806825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ktangel 3">
            <a:extLst>
              <a:ext uri="{FF2B5EF4-FFF2-40B4-BE49-F238E27FC236}">
                <a16:creationId xmlns:a16="http://schemas.microsoft.com/office/drawing/2014/main" id="{4D90C6C7-D126-D83A-67F0-C91636F802AE}"/>
              </a:ext>
            </a:extLst>
          </p:cNvPr>
          <p:cNvSpPr/>
          <p:nvPr/>
        </p:nvSpPr>
        <p:spPr>
          <a:xfrm>
            <a:off x="155997" y="189000"/>
            <a:ext cx="11880000" cy="6480000"/>
          </a:xfrm>
          <a:prstGeom prst="rect">
            <a:avLst/>
          </a:prstGeom>
          <a:solidFill>
            <a:srgbClr val="ABC9D4">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 name="Rubrik 1">
            <a:extLst>
              <a:ext uri="{FF2B5EF4-FFF2-40B4-BE49-F238E27FC236}">
                <a16:creationId xmlns:a16="http://schemas.microsoft.com/office/drawing/2014/main" id="{ACA5E371-59FA-F648-A020-A50DDF8269D8}"/>
              </a:ext>
            </a:extLst>
          </p:cNvPr>
          <p:cNvSpPr>
            <a:spLocks noGrp="1"/>
          </p:cNvSpPr>
          <p:nvPr>
            <p:ph type="title"/>
          </p:nvPr>
        </p:nvSpPr>
        <p:spPr>
          <a:xfrm>
            <a:off x="244842" y="280830"/>
            <a:ext cx="11137427" cy="833705"/>
          </a:xfrm>
        </p:spPr>
        <p:txBody>
          <a:bodyPr vert="horz" lIns="0" tIns="0" rIns="0" bIns="0" rtlCol="0" anchor="ctr" anchorCtr="0">
            <a:normAutofit/>
          </a:bodyPr>
          <a:lstStyle/>
          <a:p>
            <a:r>
              <a:rPr lang="en-GB" sz="4000" dirty="0">
                <a:latin typeface="Times New Roman"/>
                <a:cs typeface="Times New Roman"/>
              </a:rPr>
              <a:t>3c) Specific Description</a:t>
            </a:r>
            <a:endParaRPr lang="en-GB" sz="4000" b="0" i="0" kern="1200" dirty="0">
              <a:latin typeface="Times New Roman" panose="02020603050405020304" pitchFamily="18" charset="0"/>
              <a:ea typeface="+mj-ea"/>
              <a:cs typeface="Times New Roman" panose="02020603050405020304" pitchFamily="18" charset="0"/>
            </a:endParaRPr>
          </a:p>
        </p:txBody>
      </p:sp>
      <p:sp>
        <p:nvSpPr>
          <p:cNvPr id="3" name="textruta 2">
            <a:extLst>
              <a:ext uri="{FF2B5EF4-FFF2-40B4-BE49-F238E27FC236}">
                <a16:creationId xmlns:a16="http://schemas.microsoft.com/office/drawing/2014/main" id="{C2D86DFB-A6B3-7846-B2A1-26657279DD2C}"/>
              </a:ext>
            </a:extLst>
          </p:cNvPr>
          <p:cNvSpPr txBox="1"/>
          <p:nvPr/>
        </p:nvSpPr>
        <p:spPr>
          <a:xfrm>
            <a:off x="246826" y="1117343"/>
            <a:ext cx="11630476" cy="5464162"/>
          </a:xfrm>
          <a:prstGeom prst="rect">
            <a:avLst/>
          </a:prstGeom>
        </p:spPr>
        <p:txBody>
          <a:bodyPr vert="horz" lIns="0" tIns="0" rIns="0" bIns="0" rtlCol="0" anchor="t">
            <a:noAutofit/>
          </a:bodyPr>
          <a:lstStyle/>
          <a:p>
            <a:pPr>
              <a:buClr>
                <a:schemeClr val="accent1"/>
              </a:buClr>
            </a:pPr>
            <a:r>
              <a:rPr lang="en-US" sz="1500" b="1" dirty="0">
                <a:latin typeface="Arial"/>
                <a:cs typeface="Arial"/>
              </a:rPr>
              <a:t>Question c:</a:t>
            </a:r>
            <a:r>
              <a:rPr lang="en-US" sz="1500" dirty="0">
                <a:latin typeface="Arial"/>
                <a:cs typeface="Arial"/>
              </a:rPr>
              <a:t> </a:t>
            </a:r>
            <a:endParaRPr lang="en-US" sz="1500" dirty="0">
              <a:ea typeface="+mn-lt"/>
              <a:cs typeface="+mn-lt"/>
            </a:endParaRPr>
          </a:p>
          <a:p>
            <a:pPr marL="342900" indent="-342900">
              <a:buAutoNum type="arabicPeriod"/>
            </a:pPr>
            <a:r>
              <a:rPr lang="en-US" sz="1500" dirty="0">
                <a:ea typeface="+mn-lt"/>
                <a:cs typeface="+mn-lt"/>
              </a:rPr>
              <a:t>Initialize Parameters:</a:t>
            </a:r>
          </a:p>
          <a:p>
            <a:pPr marL="800100" lvl="1" indent="-342900">
              <a:buAutoNum type="alphaLcPeriod"/>
            </a:pPr>
            <a:r>
              <a:rPr lang="en-US" sz="1500" dirty="0">
                <a:cs typeface="Arial" panose="020B0604020202020204"/>
              </a:rPr>
              <a:t>Set values for population size (n), genome length (L), and the number of generations (generations).</a:t>
            </a:r>
            <a:endParaRPr lang="en-US" sz="1500" dirty="0">
              <a:ea typeface="+mn-lt"/>
              <a:cs typeface="+mn-lt"/>
            </a:endParaRPr>
          </a:p>
          <a:p>
            <a:pPr marL="342900" indent="-342900">
              <a:buAutoNum type="arabicPeriod"/>
            </a:pPr>
            <a:r>
              <a:rPr lang="en-US" sz="1500" dirty="0">
                <a:ea typeface="+mn-lt"/>
                <a:cs typeface="+mn-lt"/>
              </a:rPr>
              <a:t>Initialize Population:</a:t>
            </a:r>
          </a:p>
          <a:p>
            <a:pPr marL="800100" lvl="1" indent="-342900">
              <a:buAutoNum type="alphaLcPeriod"/>
            </a:pPr>
            <a:r>
              <a:rPr lang="en-US" sz="1500" dirty="0">
                <a:ea typeface="+mn-lt"/>
                <a:cs typeface="+mn-lt"/>
              </a:rPr>
              <a:t>Empty matrix to store the population.</a:t>
            </a:r>
          </a:p>
          <a:p>
            <a:pPr marL="800100" lvl="1" indent="-342900">
              <a:buAutoNum type="alphaLcPeriod"/>
            </a:pPr>
            <a:r>
              <a:rPr lang="en-US" sz="1500" dirty="0">
                <a:cs typeface="Arial" panose="020B0604020202020204"/>
              </a:rPr>
              <a:t>Set the first row of the matrix to represent the initial individual with a completely foreign genome (all 1s).</a:t>
            </a:r>
          </a:p>
          <a:p>
            <a:pPr marL="342900" indent="-342900">
              <a:buAutoNum type="arabicPeriod"/>
            </a:pPr>
            <a:r>
              <a:rPr lang="en-US" sz="1500" dirty="0">
                <a:cs typeface="Arial" panose="020B0604020202020204"/>
              </a:rPr>
              <a:t>Create a Function to Simulate a Generation </a:t>
            </a:r>
            <a:r>
              <a:rPr lang="en-US" sz="1500" b="1" i="1" dirty="0">
                <a:cs typeface="Arial" panose="020B0604020202020204"/>
              </a:rPr>
              <a:t>(</a:t>
            </a:r>
            <a:r>
              <a:rPr lang="en-US" sz="1500" b="1" i="1" err="1">
                <a:cs typeface="Arial" panose="020B0604020202020204"/>
              </a:rPr>
              <a:t>simulate_generation</a:t>
            </a:r>
            <a:r>
              <a:rPr lang="en-US" sz="1500" b="1" i="1" dirty="0">
                <a:cs typeface="Arial" panose="020B0604020202020204"/>
              </a:rPr>
              <a:t>)</a:t>
            </a:r>
            <a:r>
              <a:rPr lang="en-US" sz="1500" dirty="0">
                <a:cs typeface="Arial" panose="020B0604020202020204"/>
              </a:rPr>
              <a:t>:</a:t>
            </a:r>
          </a:p>
          <a:p>
            <a:pPr marL="800100" lvl="1" indent="-342900">
              <a:buAutoNum type="alphaLcPeriod"/>
            </a:pPr>
            <a:r>
              <a:rPr lang="en-US" sz="1500" dirty="0">
                <a:cs typeface="Arial" panose="020B0604020202020204"/>
              </a:rPr>
              <a:t>Input: Current population, population size (n), genome length (L), and current generation number.</a:t>
            </a:r>
          </a:p>
          <a:p>
            <a:pPr marL="800100" lvl="1" indent="-342900">
              <a:buAutoNum type="alphaLcPeriod"/>
            </a:pPr>
            <a:r>
              <a:rPr lang="en-US" sz="1500" dirty="0">
                <a:cs typeface="Arial" panose="020B0604020202020204"/>
              </a:rPr>
              <a:t>Output: The next generation population matrix.</a:t>
            </a:r>
          </a:p>
          <a:p>
            <a:pPr marL="800100" lvl="1" indent="-342900">
              <a:buAutoNum type="alphaLcPeriod"/>
            </a:pPr>
            <a:r>
              <a:rPr lang="en-US" sz="1500" dirty="0">
                <a:latin typeface="Arial"/>
                <a:cs typeface="Arial"/>
              </a:rPr>
              <a:t>Steps:</a:t>
            </a:r>
            <a:endParaRPr lang="en-US" sz="1500" dirty="0">
              <a:latin typeface="Arial" panose="020B0604020202020204" pitchFamily="34" charset="0"/>
              <a:cs typeface="Arial" panose="020B0604020202020204" pitchFamily="34" charset="0"/>
            </a:endParaRPr>
          </a:p>
          <a:p>
            <a:pPr marL="1257300" lvl="2" indent="-342900">
              <a:buAutoNum type="romanLcPeriod"/>
            </a:pPr>
            <a:r>
              <a:rPr lang="en-US" sz="1500" dirty="0">
                <a:latin typeface="Arial"/>
                <a:cs typeface="Arial"/>
              </a:rPr>
              <a:t>Create an empty matrix to store the next generation population.</a:t>
            </a:r>
            <a:endParaRPr lang="en-US" sz="1500" dirty="0">
              <a:latin typeface="Arial" panose="020B0604020202020204" pitchFamily="34" charset="0"/>
              <a:cs typeface="Arial" panose="020B0604020202020204" pitchFamily="34" charset="0"/>
            </a:endParaRPr>
          </a:p>
          <a:p>
            <a:pPr marL="1257300" lvl="2" indent="-342900">
              <a:buAutoNum type="romanLcPeriod"/>
            </a:pPr>
            <a:r>
              <a:rPr lang="en-US" sz="1500" dirty="0">
                <a:latin typeface="Arial"/>
                <a:cs typeface="Arial"/>
              </a:rPr>
              <a:t>Loop through everyone in the next generation:</a:t>
            </a:r>
            <a:endParaRPr lang="en-US" sz="1500" dirty="0">
              <a:latin typeface="Arial" panose="020B0604020202020204" pitchFamily="34" charset="0"/>
              <a:cs typeface="Arial" panose="020B0604020202020204" pitchFamily="34" charset="0"/>
            </a:endParaRPr>
          </a:p>
          <a:p>
            <a:pPr marL="1714500" lvl="3" indent="-342900">
              <a:buAutoNum type="arabicPeriod"/>
            </a:pPr>
            <a:r>
              <a:rPr lang="en-US" sz="1500" dirty="0">
                <a:latin typeface="Arial"/>
                <a:cs typeface="Arial"/>
              </a:rPr>
              <a:t>Randomly select two parents from the current population.</a:t>
            </a:r>
            <a:endParaRPr lang="en-US" sz="1500" dirty="0">
              <a:latin typeface="Arial" panose="020B0604020202020204" pitchFamily="34" charset="0"/>
              <a:cs typeface="Arial" panose="020B0604020202020204" pitchFamily="34" charset="0"/>
            </a:endParaRPr>
          </a:p>
          <a:p>
            <a:pPr marL="1714500" lvl="3" indent="-342900">
              <a:buAutoNum type="arabicPeriod"/>
            </a:pPr>
            <a:r>
              <a:rPr lang="en-US" sz="1500" dirty="0">
                <a:latin typeface="Arial"/>
                <a:cs typeface="Arial"/>
              </a:rPr>
              <a:t>Use </a:t>
            </a:r>
            <a:r>
              <a:rPr lang="en-US" sz="1500" b="1" i="1" dirty="0" err="1">
                <a:latin typeface="Arial"/>
                <a:cs typeface="Arial"/>
              </a:rPr>
              <a:t>recombination_func</a:t>
            </a:r>
            <a:r>
              <a:rPr lang="en-US" sz="1500" dirty="0">
                <a:latin typeface="Arial"/>
                <a:cs typeface="Arial"/>
              </a:rPr>
              <a:t> (defined in the previous problem) to generate an offspring from the selected parents.</a:t>
            </a:r>
            <a:endParaRPr lang="en-US" sz="1500" dirty="0">
              <a:latin typeface="Arial" panose="020B0604020202020204" pitchFamily="34" charset="0"/>
              <a:cs typeface="Arial" panose="020B0604020202020204" pitchFamily="34" charset="0"/>
            </a:endParaRPr>
          </a:p>
          <a:p>
            <a:pPr marL="1714500" lvl="3" indent="-342900">
              <a:buAutoNum type="arabicPeriod"/>
            </a:pPr>
            <a:r>
              <a:rPr lang="en-US" sz="1500" dirty="0">
                <a:latin typeface="Arial"/>
                <a:cs typeface="Arial"/>
              </a:rPr>
              <a:t>Store the offspring in the next generation matrix.</a:t>
            </a:r>
            <a:endParaRPr lang="en-US" sz="1500" dirty="0">
              <a:latin typeface="Arial" panose="020B0604020202020204" pitchFamily="34" charset="0"/>
              <a:cs typeface="Arial" panose="020B0604020202020204" pitchFamily="34" charset="0"/>
            </a:endParaRPr>
          </a:p>
          <a:p>
            <a:pPr marL="1257300" lvl="2" indent="-342900">
              <a:buAutoNum type="romanLcPeriod"/>
            </a:pPr>
            <a:r>
              <a:rPr lang="en-US" sz="1500" dirty="0">
                <a:latin typeface="Arial"/>
                <a:cs typeface="Arial"/>
              </a:rPr>
              <a:t>Return the next generation population matrix.</a:t>
            </a:r>
            <a:endParaRPr lang="en-US" sz="1500" dirty="0">
              <a:latin typeface="Arial" panose="020B0604020202020204" pitchFamily="34" charset="0"/>
              <a:cs typeface="Arial" panose="020B0604020202020204" pitchFamily="34" charset="0"/>
            </a:endParaRPr>
          </a:p>
          <a:p>
            <a:pPr marL="342900" indent="-342900">
              <a:buAutoNum type="arabicPeriod"/>
            </a:pPr>
            <a:r>
              <a:rPr lang="en-US" sz="1500" dirty="0">
                <a:latin typeface="Arial"/>
                <a:cs typeface="Arial"/>
              </a:rPr>
              <a:t>Run the Simulation:</a:t>
            </a:r>
            <a:endParaRPr lang="en-US" sz="1500" dirty="0">
              <a:latin typeface="Arial" panose="020B0604020202020204" pitchFamily="34" charset="0"/>
              <a:cs typeface="Arial" panose="020B0604020202020204" pitchFamily="34" charset="0"/>
            </a:endParaRPr>
          </a:p>
          <a:p>
            <a:pPr marL="800100" lvl="1" indent="-342900">
              <a:buAutoNum type="alphaLcPeriod"/>
            </a:pPr>
            <a:r>
              <a:rPr lang="en-US" sz="1500" dirty="0">
                <a:latin typeface="Arial"/>
                <a:cs typeface="Arial"/>
              </a:rPr>
              <a:t>Loop through the specified number of generations:</a:t>
            </a:r>
            <a:endParaRPr lang="en-US" sz="1500" dirty="0">
              <a:latin typeface="Arial" panose="020B0604020202020204" pitchFamily="34" charset="0"/>
              <a:cs typeface="Arial" panose="020B0604020202020204" pitchFamily="34" charset="0"/>
            </a:endParaRPr>
          </a:p>
          <a:p>
            <a:pPr marL="1257300" lvl="2" indent="-342900">
              <a:buAutoNum type="romanLcPeriod"/>
            </a:pPr>
            <a:r>
              <a:rPr lang="en-US" sz="1500" dirty="0">
                <a:latin typeface="Arial"/>
                <a:cs typeface="Arial"/>
              </a:rPr>
              <a:t>Call the </a:t>
            </a:r>
            <a:r>
              <a:rPr lang="en-US" sz="1500" b="1" i="1" dirty="0" err="1">
                <a:latin typeface="Arial"/>
                <a:cs typeface="Arial"/>
              </a:rPr>
              <a:t>simulate_generation</a:t>
            </a:r>
            <a:r>
              <a:rPr lang="en-US" sz="1500" dirty="0">
                <a:latin typeface="Arial"/>
                <a:cs typeface="Arial"/>
              </a:rPr>
              <a:t> function to generate the next population.</a:t>
            </a:r>
            <a:endParaRPr lang="en-US" sz="1500" dirty="0">
              <a:latin typeface="Arial" panose="020B0604020202020204" pitchFamily="34" charset="0"/>
              <a:cs typeface="Arial" panose="020B0604020202020204" pitchFamily="34" charset="0"/>
            </a:endParaRPr>
          </a:p>
          <a:p>
            <a:pPr marL="1257300" lvl="2" indent="-342900">
              <a:buAutoNum type="romanLcPeriod"/>
            </a:pPr>
            <a:r>
              <a:rPr lang="en-US" sz="1500" dirty="0">
                <a:latin typeface="Arial"/>
                <a:cs typeface="Arial"/>
              </a:rPr>
              <a:t>Print the population at the end of each generation</a:t>
            </a:r>
            <a:endParaRPr lang="en-US" sz="1500" dirty="0">
              <a:latin typeface="Arial" panose="020B0604020202020204" pitchFamily="34" charset="0"/>
              <a:cs typeface="Arial" panose="020B0604020202020204" pitchFamily="34" charset="0"/>
            </a:endParaRPr>
          </a:p>
          <a:p>
            <a:pPr marL="800100" lvl="1" indent="-342900">
              <a:buAutoNum type="alphaLcPeriod"/>
            </a:pPr>
            <a:endParaRPr lang="en-US" sz="1500" dirty="0">
              <a:latin typeface="Arial" panose="020B0604020202020204" pitchFamily="34" charset="0"/>
              <a:cs typeface="Arial" panose="020B0604020202020204" pitchFamily="34" charset="0"/>
            </a:endParaRPr>
          </a:p>
          <a:p>
            <a:pPr lvl="1"/>
            <a:endParaRPr lang="en-US" sz="1500" dirty="0">
              <a:latin typeface="Arial" panose="020B0604020202020204" pitchFamily="34" charset="0"/>
              <a:cs typeface="Arial" panose="020B0604020202020204" pitchFamily="34" charset="0"/>
            </a:endParaRPr>
          </a:p>
          <a:p>
            <a:endParaRPr lang="en-US" sz="1500" b="1" dirty="0">
              <a:latin typeface="Arial" panose="020B0604020202020204" pitchFamily="34" charset="0"/>
              <a:cs typeface="Arial" panose="020B0604020202020204" pitchFamily="34" charset="0"/>
            </a:endParaRPr>
          </a:p>
          <a:p>
            <a:endParaRPr lang="en-US" sz="1500" b="1" dirty="0">
              <a:latin typeface="Arial" panose="020B0604020202020204" pitchFamily="34" charset="0"/>
              <a:cs typeface="Arial" panose="020B0604020202020204" pitchFamily="34" charset="0"/>
            </a:endParaRPr>
          </a:p>
          <a:p>
            <a:endParaRPr lang="en-US" sz="1500" dirty="0">
              <a:latin typeface="Arial" panose="020B0604020202020204" pitchFamily="34" charset="0"/>
              <a:cs typeface="Arial" panose="020B0604020202020204" pitchFamily="34" charset="0"/>
            </a:endParaRPr>
          </a:p>
          <a:p>
            <a:pPr marL="285750" indent="-285750">
              <a:buAutoNum type="arabicPeriod"/>
            </a:pPr>
            <a:endParaRPr lang="en-US" sz="1500" dirty="0">
              <a:latin typeface="Arial" panose="020B0604020202020204" pitchFamily="34" charset="0"/>
              <a:cs typeface="Arial" panose="020B0604020202020204" pitchFamily="34" charset="0"/>
            </a:endParaRPr>
          </a:p>
          <a:p>
            <a:pPr marL="342900" indent="-342900">
              <a:lnSpc>
                <a:spcPct val="150000"/>
              </a:lnSpc>
              <a:spcAft>
                <a:spcPts val="600"/>
              </a:spcAft>
              <a:buClr>
                <a:srgbClr val="894E11"/>
              </a:buClr>
              <a:buAutoNum type="arabicPeriod"/>
            </a:pPr>
            <a:endParaRPr lang="en-GB" sz="15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082701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ktangel 4">
            <a:extLst>
              <a:ext uri="{FF2B5EF4-FFF2-40B4-BE49-F238E27FC236}">
                <a16:creationId xmlns:a16="http://schemas.microsoft.com/office/drawing/2014/main" id="{09563607-4A46-EE8F-DBCD-F6EA2FF23066}"/>
              </a:ext>
            </a:extLst>
          </p:cNvPr>
          <p:cNvSpPr/>
          <p:nvPr/>
        </p:nvSpPr>
        <p:spPr>
          <a:xfrm>
            <a:off x="155997" y="189000"/>
            <a:ext cx="11880000" cy="6480000"/>
          </a:xfrm>
          <a:prstGeom prst="rect">
            <a:avLst/>
          </a:prstGeom>
          <a:solidFill>
            <a:srgbClr val="ABC9D4">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 name="Rubrik 1">
            <a:extLst>
              <a:ext uri="{FF2B5EF4-FFF2-40B4-BE49-F238E27FC236}">
                <a16:creationId xmlns:a16="http://schemas.microsoft.com/office/drawing/2014/main" id="{ACA5E371-59FA-F648-A020-A50DDF8269D8}"/>
              </a:ext>
            </a:extLst>
          </p:cNvPr>
          <p:cNvSpPr>
            <a:spLocks noGrp="1"/>
          </p:cNvSpPr>
          <p:nvPr>
            <p:ph type="title"/>
          </p:nvPr>
        </p:nvSpPr>
        <p:spPr>
          <a:xfrm>
            <a:off x="240162" y="277621"/>
            <a:ext cx="8820000" cy="1199860"/>
          </a:xfrm>
        </p:spPr>
        <p:txBody>
          <a:bodyPr vert="horz" lIns="0" tIns="0" rIns="0" bIns="0" rtlCol="0" anchor="ctr" anchorCtr="0">
            <a:normAutofit/>
          </a:bodyPr>
          <a:lstStyle/>
          <a:p>
            <a:r>
              <a:rPr lang="en-GB" sz="4000" dirty="0">
                <a:latin typeface="Times New Roman"/>
                <a:cs typeface="Times New Roman"/>
              </a:rPr>
              <a:t>3c) Results</a:t>
            </a:r>
            <a:endParaRPr lang="en-GB" sz="4000" b="0" i="0" kern="12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899F1481-7183-F750-3659-0CE3F476C0F2}"/>
              </a:ext>
            </a:extLst>
          </p:cNvPr>
          <p:cNvSpPr txBox="1"/>
          <p:nvPr/>
        </p:nvSpPr>
        <p:spPr>
          <a:xfrm>
            <a:off x="401594" y="1390135"/>
            <a:ext cx="11399108" cy="3231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500" dirty="0">
                <a:ea typeface="+mn-lt"/>
                <a:cs typeface="+mn-lt"/>
              </a:rPr>
              <a:t>At the end of each generation we get this matrix to see the introduction of new genes in the population. </a:t>
            </a:r>
            <a:endParaRPr lang="en-US" sz="1500" dirty="0">
              <a:cs typeface="Arial"/>
            </a:endParaRPr>
          </a:p>
        </p:txBody>
      </p:sp>
      <p:pic>
        <p:nvPicPr>
          <p:cNvPr id="3" name="Picture 2" descr="A screenshot of a computer screen&#10;&#10;Description automatically generated">
            <a:extLst>
              <a:ext uri="{FF2B5EF4-FFF2-40B4-BE49-F238E27FC236}">
                <a16:creationId xmlns:a16="http://schemas.microsoft.com/office/drawing/2014/main" id="{2BA206F6-8D7C-649F-EFEF-FF5B343963AD}"/>
              </a:ext>
            </a:extLst>
          </p:cNvPr>
          <p:cNvPicPr>
            <a:picLocks noChangeAspect="1"/>
          </p:cNvPicPr>
          <p:nvPr/>
        </p:nvPicPr>
        <p:blipFill>
          <a:blip r:embed="rId3"/>
          <a:stretch>
            <a:fillRect/>
          </a:stretch>
        </p:blipFill>
        <p:spPr>
          <a:xfrm>
            <a:off x="403783" y="2023419"/>
            <a:ext cx="4752975" cy="3429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4" name="Picture 3" descr="A screenshot of a computer screen&#10;&#10;Description automatically generated">
            <a:extLst>
              <a:ext uri="{FF2B5EF4-FFF2-40B4-BE49-F238E27FC236}">
                <a16:creationId xmlns:a16="http://schemas.microsoft.com/office/drawing/2014/main" id="{4533ED3D-C7C8-1CD7-3786-4BE4D48FDCFF}"/>
              </a:ext>
            </a:extLst>
          </p:cNvPr>
          <p:cNvPicPr>
            <a:picLocks noChangeAspect="1"/>
          </p:cNvPicPr>
          <p:nvPr/>
        </p:nvPicPr>
        <p:blipFill>
          <a:blip r:embed="rId4"/>
          <a:stretch>
            <a:fillRect/>
          </a:stretch>
        </p:blipFill>
        <p:spPr>
          <a:xfrm>
            <a:off x="6396810" y="2136689"/>
            <a:ext cx="4752975" cy="3429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Arrow: Right 5">
            <a:extLst>
              <a:ext uri="{FF2B5EF4-FFF2-40B4-BE49-F238E27FC236}">
                <a16:creationId xmlns:a16="http://schemas.microsoft.com/office/drawing/2014/main" id="{97BCE94F-0D0E-7B9B-2E2D-6ABBED68BDD3}"/>
              </a:ext>
            </a:extLst>
          </p:cNvPr>
          <p:cNvSpPr/>
          <p:nvPr/>
        </p:nvSpPr>
        <p:spPr>
          <a:xfrm>
            <a:off x="5308174" y="3742737"/>
            <a:ext cx="978407" cy="48463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084919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ktangel 3">
            <a:extLst>
              <a:ext uri="{FF2B5EF4-FFF2-40B4-BE49-F238E27FC236}">
                <a16:creationId xmlns:a16="http://schemas.microsoft.com/office/drawing/2014/main" id="{03C9FD75-3925-45A0-E9FA-5D31A309B521}"/>
              </a:ext>
            </a:extLst>
          </p:cNvPr>
          <p:cNvSpPr/>
          <p:nvPr/>
        </p:nvSpPr>
        <p:spPr>
          <a:xfrm>
            <a:off x="156000" y="189000"/>
            <a:ext cx="11880000" cy="6480000"/>
          </a:xfrm>
          <a:prstGeom prst="rect">
            <a:avLst/>
          </a:prstGeom>
          <a:solidFill>
            <a:srgbClr val="ABC9D4">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 name="Rubrik 1">
            <a:extLst>
              <a:ext uri="{FF2B5EF4-FFF2-40B4-BE49-F238E27FC236}">
                <a16:creationId xmlns:a16="http://schemas.microsoft.com/office/drawing/2014/main" id="{ACA5E371-59FA-F648-A020-A50DDF8269D8}"/>
              </a:ext>
            </a:extLst>
          </p:cNvPr>
          <p:cNvSpPr>
            <a:spLocks noGrp="1"/>
          </p:cNvSpPr>
          <p:nvPr/>
        </p:nvSpPr>
        <p:spPr>
          <a:xfrm>
            <a:off x="203453" y="273008"/>
            <a:ext cx="7296001" cy="685263"/>
          </a:xfrm>
          <a:prstGeom prst="rect">
            <a:avLst/>
          </a:prstGeom>
        </p:spPr>
        <p:txBody>
          <a:bodyPr vert="horz" lIns="0" tIns="0" rIns="0" bIns="0" rtlCol="0" anchor="ctr" anchorCtr="0">
            <a:normAutofit/>
          </a:bodyPr>
          <a:lstStyle>
            <a:lvl1pPr algn="l" defTabSz="914400" rtl="0" eaLnBrk="1" latinLnBrk="0" hangingPunct="1">
              <a:lnSpc>
                <a:spcPct val="90000"/>
              </a:lnSpc>
              <a:spcBef>
                <a:spcPct val="0"/>
              </a:spcBef>
              <a:buNone/>
              <a:defRPr sz="4800" b="0" i="0" kern="1200">
                <a:solidFill>
                  <a:schemeClr val="accent1"/>
                </a:solidFill>
                <a:latin typeface="Times New Roman" panose="02020603050405020304" pitchFamily="18" charset="0"/>
                <a:ea typeface="+mj-ea"/>
                <a:cs typeface="Times New Roman" panose="02020603050405020304" pitchFamily="18" charset="0"/>
              </a:defRPr>
            </a:lvl1pPr>
          </a:lstStyle>
          <a:p>
            <a:r>
              <a:rPr lang="en-GB" sz="4000" dirty="0">
                <a:latin typeface="Times New Roman"/>
                <a:cs typeface="Times New Roman"/>
              </a:rPr>
              <a:t>Specific Question</a:t>
            </a:r>
            <a:endParaRPr lang="en-US" sz="4000" dirty="0"/>
          </a:p>
        </p:txBody>
      </p:sp>
      <p:sp>
        <p:nvSpPr>
          <p:cNvPr id="8" name="textruta 2">
            <a:extLst>
              <a:ext uri="{FF2B5EF4-FFF2-40B4-BE49-F238E27FC236}">
                <a16:creationId xmlns:a16="http://schemas.microsoft.com/office/drawing/2014/main" id="{C2D86DFB-A6B3-7846-B2A1-26657279DD2C}"/>
              </a:ext>
            </a:extLst>
          </p:cNvPr>
          <p:cNvSpPr txBox="1"/>
          <p:nvPr/>
        </p:nvSpPr>
        <p:spPr>
          <a:xfrm>
            <a:off x="210073" y="1134148"/>
            <a:ext cx="11759142" cy="943415"/>
          </a:xfrm>
          <a:prstGeom prst="rect">
            <a:avLst/>
          </a:prstGeom>
        </p:spPr>
        <p:txBody>
          <a:bodyPr vert="horz" lIns="0" tIns="0" rIns="0" bIns="0" rtlCol="0" anchor="t">
            <a:noAutofit/>
          </a:bodyPr>
          <a:ls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spcBef>
                <a:spcPct val="0"/>
              </a:spcBef>
              <a:buAutoNum type="alphaLcParenR"/>
            </a:pPr>
            <a:r>
              <a:rPr lang="en-GB" sz="1500" dirty="0">
                <a:ea typeface="+mn-lt"/>
                <a:cs typeface="+mn-lt"/>
              </a:rPr>
              <a:t>If you would write a program to simulate this process, what would be an appropriate representation of the population, describing the current ‘system state’? (1p)</a:t>
            </a:r>
            <a:endParaRPr lang="en-GB" sz="1500" dirty="0">
              <a:cs typeface="Arial" panose="020B0604020202020204"/>
            </a:endParaRPr>
          </a:p>
          <a:p>
            <a:pPr marL="342900" indent="-342900">
              <a:spcBef>
                <a:spcPct val="0"/>
              </a:spcBef>
              <a:buAutoNum type="alphaLcParenR"/>
            </a:pPr>
            <a:r>
              <a:rPr lang="en-GB" sz="1500" dirty="0">
                <a:ea typeface="+mn-lt"/>
                <a:cs typeface="+mn-lt"/>
              </a:rPr>
              <a:t>Write a </a:t>
            </a:r>
            <a:r>
              <a:rPr lang="en-GB" sz="1500" i="1" dirty="0">
                <a:ea typeface="+mn-lt"/>
                <a:cs typeface="+mn-lt"/>
              </a:rPr>
              <a:t>function</a:t>
            </a:r>
            <a:r>
              <a:rPr lang="en-GB" sz="1500" dirty="0">
                <a:ea typeface="+mn-lt"/>
                <a:cs typeface="+mn-lt"/>
              </a:rPr>
              <a:t> in </a:t>
            </a:r>
            <a:r>
              <a:rPr lang="en-GB" sz="1500" i="1" dirty="0">
                <a:ea typeface="+mn-lt"/>
                <a:cs typeface="+mn-lt"/>
              </a:rPr>
              <a:t>R</a:t>
            </a:r>
            <a:r>
              <a:rPr lang="en-GB" sz="1500" dirty="0">
                <a:ea typeface="+mn-lt"/>
                <a:cs typeface="+mn-lt"/>
              </a:rPr>
              <a:t> that takes two parent genomes as input and returns a single recombined offspring genome, following the procedure of recombination described above. (2p)</a:t>
            </a:r>
            <a:endParaRPr lang="en-GB" dirty="0">
              <a:cs typeface="Arial" panose="020B0604020202020204"/>
            </a:endParaRPr>
          </a:p>
          <a:p>
            <a:pPr marL="342900" indent="-342900">
              <a:spcBef>
                <a:spcPct val="0"/>
              </a:spcBef>
              <a:buAutoNum type="alphaLcParenR"/>
            </a:pPr>
            <a:r>
              <a:rPr lang="en-GB" sz="1500" dirty="0">
                <a:ea typeface="+mn-lt"/>
                <a:cs typeface="+mn-lt"/>
              </a:rPr>
              <a:t>Write a script in R that uses the above function and simulates the population for 100 generations. For your own convenience, write it such that you can easily change the population size </a:t>
            </a:r>
            <a:r>
              <a:rPr lang="en-GB" sz="1500" i="1" dirty="0">
                <a:ea typeface="+mn-lt"/>
                <a:cs typeface="+mn-lt"/>
              </a:rPr>
              <a:t>n</a:t>
            </a:r>
            <a:r>
              <a:rPr lang="en-GB" sz="1500" dirty="0">
                <a:ea typeface="+mn-lt"/>
                <a:cs typeface="+mn-lt"/>
              </a:rPr>
              <a:t> and the genome size </a:t>
            </a:r>
            <a:r>
              <a:rPr lang="en-GB" sz="1500" i="1" dirty="0">
                <a:ea typeface="+mn-lt"/>
                <a:cs typeface="+mn-lt"/>
              </a:rPr>
              <a:t>L</a:t>
            </a:r>
            <a:r>
              <a:rPr lang="en-GB" sz="1500" dirty="0">
                <a:ea typeface="+mn-lt"/>
                <a:cs typeface="+mn-lt"/>
              </a:rPr>
              <a:t>. (2p)</a:t>
            </a:r>
            <a:endParaRPr lang="en-GB" sz="1500">
              <a:cs typeface="Arial" panose="020B0604020202020204"/>
            </a:endParaRPr>
          </a:p>
          <a:p>
            <a:pPr marL="342900" indent="-342900">
              <a:spcBef>
                <a:spcPct val="0"/>
              </a:spcBef>
              <a:buAutoNum type="alphaLcParenR"/>
            </a:pPr>
            <a:r>
              <a:rPr lang="en-GB" sz="1600" b="1" dirty="0">
                <a:ea typeface="+mn-lt"/>
                <a:cs typeface="+mn-lt"/>
              </a:rPr>
              <a:t>Revise the script to calculate the proportion of new genes in the population for each generation. Plot the result as a proportion over time (example figure below). You may notice that quite often there is no introgression, i.e. the new type disappears from the population. Use </a:t>
            </a:r>
            <a:r>
              <a:rPr lang="en-GB" sz="1600" b="1" i="1" dirty="0">
                <a:ea typeface="+mn-lt"/>
                <a:cs typeface="+mn-lt"/>
              </a:rPr>
              <a:t>L</a:t>
            </a:r>
            <a:r>
              <a:rPr lang="en-GB" sz="1600" b="1" dirty="0">
                <a:ea typeface="+mn-lt"/>
                <a:cs typeface="+mn-lt"/>
              </a:rPr>
              <a:t> = 100 and </a:t>
            </a:r>
            <a:r>
              <a:rPr lang="en-GB" sz="1600" b="1" i="1" dirty="0">
                <a:ea typeface="+mn-lt"/>
                <a:cs typeface="+mn-lt"/>
              </a:rPr>
              <a:t>n</a:t>
            </a:r>
            <a:r>
              <a:rPr lang="en-GB" sz="1600" b="1" dirty="0">
                <a:ea typeface="+mn-lt"/>
                <a:cs typeface="+mn-lt"/>
              </a:rPr>
              <a:t> = 100. (1p)</a:t>
            </a:r>
            <a:endParaRPr lang="en-GB" sz="1600" b="1" dirty="0">
              <a:cs typeface="Arial" panose="020B0604020202020204"/>
            </a:endParaRPr>
          </a:p>
          <a:p>
            <a:pPr marL="342900" indent="-342900">
              <a:spcBef>
                <a:spcPct val="0"/>
              </a:spcBef>
              <a:buAutoNum type="alphaLcParenR"/>
            </a:pPr>
            <a:r>
              <a:rPr lang="en-GB" sz="1500" i="1" dirty="0">
                <a:ea typeface="+mn-lt"/>
                <a:cs typeface="+mn-lt"/>
              </a:rPr>
              <a:t>Extra (no points!)</a:t>
            </a:r>
            <a:r>
              <a:rPr lang="en-GB" sz="1500" dirty="0">
                <a:ea typeface="+mn-lt"/>
                <a:cs typeface="+mn-lt"/>
              </a:rPr>
              <a:t>: After a long time, say 1000 generations, most new genes (out of the original </a:t>
            </a:r>
            <a:r>
              <a:rPr lang="en-GB" sz="1500" i="1" dirty="0">
                <a:ea typeface="+mn-lt"/>
                <a:cs typeface="+mn-lt"/>
              </a:rPr>
              <a:t>L</a:t>
            </a:r>
            <a:r>
              <a:rPr lang="en-GB" sz="1500" dirty="0">
                <a:ea typeface="+mn-lt"/>
                <a:cs typeface="+mn-lt"/>
              </a:rPr>
              <a:t>) have either gone extinct or come to fixation. The population now has a mixed genome of old and new genes (like non-African humans). Add a few lines to your script to also plot the frequency of new genes at each locus of the final population. You may find short sequences of </a:t>
            </a:r>
            <a:r>
              <a:rPr lang="en-GB" sz="1500" dirty="0" err="1">
                <a:ea typeface="+mn-lt"/>
                <a:cs typeface="+mn-lt"/>
              </a:rPr>
              <a:t>introgressed</a:t>
            </a:r>
            <a:r>
              <a:rPr lang="en-GB" sz="1500" dirty="0">
                <a:ea typeface="+mn-lt"/>
                <a:cs typeface="+mn-lt"/>
              </a:rPr>
              <a:t> genes spread out over the genome, but usually they occur together, side-by-side. Can you think of why? (0p)</a:t>
            </a:r>
            <a:endParaRPr lang="en-GB">
              <a:cs typeface="Arial" panose="020B0604020202020204"/>
            </a:endParaRPr>
          </a:p>
          <a:p>
            <a:pPr marL="342900" indent="-342900">
              <a:spcBef>
                <a:spcPct val="0"/>
              </a:spcBef>
              <a:buAutoNum type="alphaLcParenR"/>
            </a:pPr>
            <a:endParaRPr lang="en-GB" sz="1500" dirty="0">
              <a:cs typeface="Arial"/>
            </a:endParaRPr>
          </a:p>
        </p:txBody>
      </p:sp>
    </p:spTree>
    <p:extLst>
      <p:ext uri="{BB962C8B-B14F-4D97-AF65-F5344CB8AC3E}">
        <p14:creationId xmlns:p14="http://schemas.microsoft.com/office/powerpoint/2010/main" val="39262071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ktangel 15">
            <a:extLst>
              <a:ext uri="{FF2B5EF4-FFF2-40B4-BE49-F238E27FC236}">
                <a16:creationId xmlns:a16="http://schemas.microsoft.com/office/drawing/2014/main" id="{D0513A4D-7CDA-A164-0BC4-B1EA2568041C}"/>
              </a:ext>
            </a:extLst>
          </p:cNvPr>
          <p:cNvSpPr/>
          <p:nvPr/>
        </p:nvSpPr>
        <p:spPr>
          <a:xfrm>
            <a:off x="155997" y="189000"/>
            <a:ext cx="11880000" cy="6480000"/>
          </a:xfrm>
          <a:prstGeom prst="rect">
            <a:avLst/>
          </a:prstGeom>
          <a:solidFill>
            <a:srgbClr val="ABC9D4">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 name="Rubrik 1">
            <a:extLst>
              <a:ext uri="{FF2B5EF4-FFF2-40B4-BE49-F238E27FC236}">
                <a16:creationId xmlns:a16="http://schemas.microsoft.com/office/drawing/2014/main" id="{B6FEDA51-57F1-5443-839D-3A8B58E5CB92}"/>
              </a:ext>
            </a:extLst>
          </p:cNvPr>
          <p:cNvSpPr>
            <a:spLocks noGrp="1"/>
          </p:cNvSpPr>
          <p:nvPr>
            <p:ph type="title"/>
          </p:nvPr>
        </p:nvSpPr>
        <p:spPr>
          <a:xfrm>
            <a:off x="544982" y="584312"/>
            <a:ext cx="6116882" cy="845879"/>
          </a:xfrm>
        </p:spPr>
        <p:txBody>
          <a:bodyPr>
            <a:normAutofit/>
          </a:bodyPr>
          <a:lstStyle/>
          <a:p>
            <a:r>
              <a:rPr lang="sv-SE" sz="4000" dirty="0">
                <a:solidFill>
                  <a:srgbClr val="894E11"/>
                </a:solidFill>
                <a:latin typeface="Times New Roman"/>
                <a:cs typeface="Times New Roman"/>
              </a:rPr>
              <a:t>3d) General </a:t>
            </a:r>
            <a:r>
              <a:rPr lang="sv-SE" sz="4000" dirty="0" err="1">
                <a:solidFill>
                  <a:srgbClr val="894E11"/>
                </a:solidFill>
                <a:latin typeface="Times New Roman"/>
                <a:cs typeface="Times New Roman"/>
              </a:rPr>
              <a:t>Description</a:t>
            </a:r>
            <a:endParaRPr lang="en-US" dirty="0" err="1"/>
          </a:p>
        </p:txBody>
      </p:sp>
      <p:sp>
        <p:nvSpPr>
          <p:cNvPr id="3" name="TextBox 2">
            <a:extLst>
              <a:ext uri="{FF2B5EF4-FFF2-40B4-BE49-F238E27FC236}">
                <a16:creationId xmlns:a16="http://schemas.microsoft.com/office/drawing/2014/main" id="{62BAD672-825C-F99E-A12F-F078FF6B1A2C}"/>
              </a:ext>
            </a:extLst>
          </p:cNvPr>
          <p:cNvSpPr txBox="1"/>
          <p:nvPr/>
        </p:nvSpPr>
        <p:spPr>
          <a:xfrm>
            <a:off x="544285" y="1359243"/>
            <a:ext cx="10291948"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500" dirty="0">
              <a:cs typeface="Arial"/>
            </a:endParaRPr>
          </a:p>
          <a:p>
            <a:pPr marL="285750" indent="-285750">
              <a:buFont typeface="Arial"/>
              <a:buChar char="•"/>
            </a:pPr>
            <a:r>
              <a:rPr lang="en-US" sz="1500" dirty="0">
                <a:ea typeface="+mn-lt"/>
                <a:cs typeface="+mn-lt"/>
              </a:rPr>
              <a:t>In this part, I simulated genetic mixing in a larger population (100 individuals, each with 100 genes), starting with one individual having all foreign genes. Each generation, I calculated and tracked what proportion of all genes in the population were foreign genes (1s). I ran the simulation for 100 generations, with parents randomly selected and their genes mixed through recombination to create offspring. Finally, I created a line plot showing how the proportion of foreign genes changes over time, which helped me visualize whether these new genes persist in the population or disappear.</a:t>
            </a:r>
          </a:p>
          <a:p>
            <a:pPr>
              <a:buFont typeface="Arial"/>
              <a:buChar char="•"/>
            </a:pPr>
            <a:endParaRPr lang="en-US" sz="1500" dirty="0">
              <a:ea typeface="+mn-lt"/>
              <a:cs typeface="+mn-lt"/>
            </a:endParaRPr>
          </a:p>
        </p:txBody>
      </p:sp>
    </p:spTree>
    <p:extLst>
      <p:ext uri="{BB962C8B-B14F-4D97-AF65-F5344CB8AC3E}">
        <p14:creationId xmlns:p14="http://schemas.microsoft.com/office/powerpoint/2010/main" val="30978896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ktangel 3">
            <a:extLst>
              <a:ext uri="{FF2B5EF4-FFF2-40B4-BE49-F238E27FC236}">
                <a16:creationId xmlns:a16="http://schemas.microsoft.com/office/drawing/2014/main" id="{4D90C6C7-D126-D83A-67F0-C91636F802AE}"/>
              </a:ext>
            </a:extLst>
          </p:cNvPr>
          <p:cNvSpPr/>
          <p:nvPr/>
        </p:nvSpPr>
        <p:spPr>
          <a:xfrm>
            <a:off x="155997" y="189000"/>
            <a:ext cx="11880000" cy="6480000"/>
          </a:xfrm>
          <a:prstGeom prst="rect">
            <a:avLst/>
          </a:prstGeom>
          <a:solidFill>
            <a:srgbClr val="ABC9D4">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 name="Rubrik 1">
            <a:extLst>
              <a:ext uri="{FF2B5EF4-FFF2-40B4-BE49-F238E27FC236}">
                <a16:creationId xmlns:a16="http://schemas.microsoft.com/office/drawing/2014/main" id="{ACA5E371-59FA-F648-A020-A50DDF8269D8}"/>
              </a:ext>
            </a:extLst>
          </p:cNvPr>
          <p:cNvSpPr>
            <a:spLocks noGrp="1"/>
          </p:cNvSpPr>
          <p:nvPr>
            <p:ph type="title"/>
          </p:nvPr>
        </p:nvSpPr>
        <p:spPr>
          <a:xfrm>
            <a:off x="234545" y="280830"/>
            <a:ext cx="11518427" cy="833705"/>
          </a:xfrm>
        </p:spPr>
        <p:txBody>
          <a:bodyPr vert="horz" lIns="0" tIns="0" rIns="0" bIns="0" rtlCol="0" anchor="ctr" anchorCtr="0">
            <a:normAutofit/>
          </a:bodyPr>
          <a:lstStyle/>
          <a:p>
            <a:r>
              <a:rPr lang="en-GB" sz="4000" dirty="0">
                <a:latin typeface="Times New Roman"/>
                <a:cs typeface="Times New Roman"/>
              </a:rPr>
              <a:t>3d) Specific Description</a:t>
            </a:r>
            <a:endParaRPr lang="en-GB" sz="4000" b="0" i="0" kern="1200" dirty="0">
              <a:latin typeface="Times New Roman" panose="02020603050405020304" pitchFamily="18" charset="0"/>
              <a:ea typeface="+mj-ea"/>
              <a:cs typeface="Times New Roman" panose="02020603050405020304" pitchFamily="18" charset="0"/>
            </a:endParaRPr>
          </a:p>
        </p:txBody>
      </p:sp>
      <p:sp>
        <p:nvSpPr>
          <p:cNvPr id="3" name="textruta 2">
            <a:extLst>
              <a:ext uri="{FF2B5EF4-FFF2-40B4-BE49-F238E27FC236}">
                <a16:creationId xmlns:a16="http://schemas.microsoft.com/office/drawing/2014/main" id="{C2D86DFB-A6B3-7846-B2A1-26657279DD2C}"/>
              </a:ext>
            </a:extLst>
          </p:cNvPr>
          <p:cNvSpPr txBox="1"/>
          <p:nvPr/>
        </p:nvSpPr>
        <p:spPr>
          <a:xfrm>
            <a:off x="237755" y="1116608"/>
            <a:ext cx="11795232" cy="3837190"/>
          </a:xfrm>
          <a:prstGeom prst="rect">
            <a:avLst/>
          </a:prstGeom>
        </p:spPr>
        <p:txBody>
          <a:bodyPr vert="horz" lIns="0" tIns="0" rIns="0" bIns="0" rtlCol="0" anchor="t">
            <a:noAutofit/>
          </a:bodyPr>
          <a:lstStyle/>
          <a:p>
            <a:pPr marL="342900" indent="-342900">
              <a:buAutoNum type="arabicPeriod"/>
            </a:pPr>
            <a:r>
              <a:rPr lang="en-US" sz="1500" dirty="0">
                <a:ea typeface="+mn-lt"/>
                <a:cs typeface="+mn-lt"/>
              </a:rPr>
              <a:t>Genome Representation: </a:t>
            </a:r>
            <a:endParaRPr lang="en-US" dirty="0">
              <a:ea typeface="+mn-lt"/>
              <a:cs typeface="+mn-lt"/>
            </a:endParaRPr>
          </a:p>
          <a:p>
            <a:pPr marL="800100" lvl="1" indent="-342900">
              <a:buAutoNum type="alphaLcPeriod"/>
            </a:pPr>
            <a:r>
              <a:rPr lang="en-US" sz="1500" dirty="0">
                <a:ea typeface="+mn-lt"/>
                <a:cs typeface="+mn-lt"/>
              </a:rPr>
              <a:t>Each individual's genome is represented as a sequence of 0s and 1s, where 0 represents the old gene type and 1 represents the new gene type.</a:t>
            </a:r>
            <a:endParaRPr lang="en-US" dirty="0">
              <a:ea typeface="+mn-lt"/>
              <a:cs typeface="+mn-lt"/>
            </a:endParaRPr>
          </a:p>
          <a:p>
            <a:pPr marL="800100" lvl="1" indent="-342900">
              <a:buAutoNum type="alphaLcPeriod"/>
            </a:pPr>
            <a:r>
              <a:rPr lang="en-US" sz="1500" dirty="0">
                <a:ea typeface="+mn-lt"/>
                <a:cs typeface="+mn-lt"/>
              </a:rPr>
              <a:t>This binary representation simplifies calculations and allows for easy tracking of gene frequencies.</a:t>
            </a:r>
            <a:endParaRPr lang="en-US" dirty="0">
              <a:ea typeface="+mn-lt"/>
              <a:cs typeface="+mn-lt"/>
            </a:endParaRPr>
          </a:p>
          <a:p>
            <a:pPr marL="800100" lvl="1" indent="-342900">
              <a:buAutoNum type="alphaLcPeriod"/>
            </a:pPr>
            <a:r>
              <a:rPr lang="en-US" sz="1500" dirty="0">
                <a:ea typeface="+mn-lt"/>
                <a:cs typeface="+mn-lt"/>
              </a:rPr>
              <a:t>The genome length determines the number of genes in each individual.</a:t>
            </a:r>
            <a:endParaRPr lang="en-US">
              <a:cs typeface="Arial" panose="020B0604020202020204"/>
            </a:endParaRPr>
          </a:p>
          <a:p>
            <a:pPr marL="342900" indent="-342900">
              <a:buAutoNum type="arabicPeriod"/>
            </a:pPr>
            <a:r>
              <a:rPr lang="en-US" sz="1500" dirty="0">
                <a:ea typeface="+mn-lt"/>
                <a:cs typeface="+mn-lt"/>
              </a:rPr>
              <a:t>Population Representation:</a:t>
            </a:r>
            <a:endParaRPr lang="en-US" dirty="0">
              <a:ea typeface="+mn-lt"/>
              <a:cs typeface="+mn-lt"/>
            </a:endParaRPr>
          </a:p>
          <a:p>
            <a:pPr marL="800100" lvl="1" indent="-342900">
              <a:buAutoNum type="alphaLcPeriod"/>
            </a:pPr>
            <a:r>
              <a:rPr lang="en-US" sz="1500" dirty="0">
                <a:ea typeface="+mn-lt"/>
                <a:cs typeface="+mn-lt"/>
              </a:rPr>
              <a:t>The population is represented as a matrix, where each row corresponds to an individual and each column corresponds to a gene locus. This matrix structure allows for efficient storage and manipulation of the population data. The values in the matrix are either 0 or 1, representing the gene type at each locus for each individual.</a:t>
            </a:r>
            <a:endParaRPr lang="en-US" dirty="0">
              <a:ea typeface="+mn-lt"/>
              <a:cs typeface="+mn-lt"/>
            </a:endParaRPr>
          </a:p>
          <a:p>
            <a:pPr marL="342900" indent="-342900">
              <a:buAutoNum type="arabicPeriod"/>
            </a:pPr>
            <a:r>
              <a:rPr lang="en-US" sz="1500" dirty="0">
                <a:ea typeface="+mn-lt"/>
                <a:cs typeface="+mn-lt"/>
              </a:rPr>
              <a:t>Recombination:</a:t>
            </a:r>
            <a:endParaRPr lang="en-US" dirty="0">
              <a:ea typeface="+mn-lt"/>
              <a:cs typeface="+mn-lt"/>
            </a:endParaRPr>
          </a:p>
          <a:p>
            <a:pPr marL="800100" lvl="1" indent="-342900">
              <a:buAutoNum type="alphaLcPeriod"/>
            </a:pPr>
            <a:r>
              <a:rPr lang="en-US" sz="1500" dirty="0">
                <a:ea typeface="+mn-lt"/>
                <a:cs typeface="+mn-lt"/>
              </a:rPr>
              <a:t>A recombination function simulates the process of genetic crossover, where genetic material is exchanged between two parent organisms during reproduction. This function randomly selects a crossover point within the genome and creates an offspring by combining the segments of the parent genomes before and after the crossover point. This process introduces genetic variation into the population.</a:t>
            </a:r>
            <a:endParaRPr lang="en-US" dirty="0">
              <a:ea typeface="+mn-lt"/>
              <a:cs typeface="+mn-lt"/>
            </a:endParaRPr>
          </a:p>
          <a:p>
            <a:pPr marL="342900" indent="-342900">
              <a:buAutoNum type="arabicPeriod"/>
            </a:pPr>
            <a:r>
              <a:rPr lang="en-US" sz="1500" dirty="0">
                <a:ea typeface="+mn-lt"/>
                <a:cs typeface="+mn-lt"/>
              </a:rPr>
              <a:t>Simulation Parameters:</a:t>
            </a:r>
            <a:endParaRPr lang="en-US" dirty="0">
              <a:ea typeface="+mn-lt"/>
              <a:cs typeface="+mn-lt"/>
            </a:endParaRPr>
          </a:p>
          <a:p>
            <a:pPr marL="800100" lvl="1" indent="-342900">
              <a:buAutoNum type="alphaLcPeriod"/>
            </a:pPr>
            <a:r>
              <a:rPr lang="en-US" sz="1500" dirty="0">
                <a:ea typeface="+mn-lt"/>
                <a:cs typeface="+mn-lt"/>
              </a:rPr>
              <a:t>Population size (constant), Genome length and Number of generations</a:t>
            </a:r>
            <a:endParaRPr lang="en-US" dirty="0">
              <a:cs typeface="Arial" panose="020B0604020202020204"/>
            </a:endParaRPr>
          </a:p>
          <a:p>
            <a:pPr marL="342900" indent="-342900">
              <a:buAutoNum type="arabicPeriod"/>
            </a:pPr>
            <a:r>
              <a:rPr lang="en-US" sz="1500" dirty="0">
                <a:ea typeface="+mn-lt"/>
                <a:cs typeface="+mn-lt"/>
              </a:rPr>
              <a:t>Initialization: Population starts with all "old" genes except for one individual with all "new" genes.</a:t>
            </a:r>
            <a:endParaRPr lang="en-US" dirty="0">
              <a:ea typeface="+mn-lt"/>
              <a:cs typeface="+mn-lt"/>
            </a:endParaRPr>
          </a:p>
          <a:p>
            <a:pPr marL="342900" indent="-342900">
              <a:buAutoNum type="arabicPeriod"/>
            </a:pPr>
            <a:r>
              <a:rPr lang="en-US" sz="1500" dirty="0">
                <a:ea typeface="+mn-lt"/>
                <a:cs typeface="+mn-lt"/>
              </a:rPr>
              <a:t>Generation Simulation: Parents randomly selected (with replacement) and offspring created via recombination.</a:t>
            </a:r>
            <a:endParaRPr lang="en-US" dirty="0">
              <a:cs typeface="Arial" panose="020B0604020202020204"/>
            </a:endParaRPr>
          </a:p>
          <a:p>
            <a:pPr marL="342900" indent="-342900">
              <a:buAutoNum type="arabicPeriod"/>
            </a:pPr>
            <a:r>
              <a:rPr lang="en-US" sz="1500" dirty="0">
                <a:ea typeface="+mn-lt"/>
                <a:cs typeface="+mn-lt"/>
              </a:rPr>
              <a:t>Tracking Gene Spread: Proportion of the new gene calculated each generation (total 1s / total genes).</a:t>
            </a:r>
            <a:endParaRPr lang="en-US" dirty="0">
              <a:cs typeface="Arial" panose="020B0604020202020204"/>
            </a:endParaRPr>
          </a:p>
          <a:p>
            <a:pPr marL="342900" indent="-342900">
              <a:buAutoNum type="arabicPeriod"/>
            </a:pPr>
            <a:r>
              <a:rPr lang="en-US" sz="1500" dirty="0">
                <a:ea typeface="+mn-lt"/>
                <a:cs typeface="+mn-lt"/>
              </a:rPr>
              <a:t>Visualization: Line graph showing the proportion of the new gene across generations.</a:t>
            </a:r>
            <a:endParaRPr lang="en-GB" dirty="0">
              <a:cs typeface="Arial" panose="020B0604020202020204"/>
            </a:endParaRPr>
          </a:p>
        </p:txBody>
      </p:sp>
    </p:spTree>
    <p:extLst>
      <p:ext uri="{BB962C8B-B14F-4D97-AF65-F5344CB8AC3E}">
        <p14:creationId xmlns:p14="http://schemas.microsoft.com/office/powerpoint/2010/main" val="23077551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ktangel 4">
            <a:extLst>
              <a:ext uri="{FF2B5EF4-FFF2-40B4-BE49-F238E27FC236}">
                <a16:creationId xmlns:a16="http://schemas.microsoft.com/office/drawing/2014/main" id="{09563607-4A46-EE8F-DBCD-F6EA2FF23066}"/>
              </a:ext>
            </a:extLst>
          </p:cNvPr>
          <p:cNvSpPr/>
          <p:nvPr/>
        </p:nvSpPr>
        <p:spPr>
          <a:xfrm>
            <a:off x="155997" y="189000"/>
            <a:ext cx="11880000" cy="6480000"/>
          </a:xfrm>
          <a:prstGeom prst="rect">
            <a:avLst/>
          </a:prstGeom>
          <a:solidFill>
            <a:srgbClr val="ABC9D4">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 name="Rubrik 1">
            <a:extLst>
              <a:ext uri="{FF2B5EF4-FFF2-40B4-BE49-F238E27FC236}">
                <a16:creationId xmlns:a16="http://schemas.microsoft.com/office/drawing/2014/main" id="{ACA5E371-59FA-F648-A020-A50DDF8269D8}"/>
              </a:ext>
            </a:extLst>
          </p:cNvPr>
          <p:cNvSpPr>
            <a:spLocks noGrp="1"/>
          </p:cNvSpPr>
          <p:nvPr>
            <p:ph type="title"/>
          </p:nvPr>
        </p:nvSpPr>
        <p:spPr>
          <a:xfrm>
            <a:off x="240162" y="277621"/>
            <a:ext cx="8820000" cy="1199860"/>
          </a:xfrm>
        </p:spPr>
        <p:txBody>
          <a:bodyPr vert="horz" lIns="0" tIns="0" rIns="0" bIns="0" rtlCol="0" anchor="ctr" anchorCtr="0">
            <a:normAutofit/>
          </a:bodyPr>
          <a:lstStyle/>
          <a:p>
            <a:r>
              <a:rPr lang="en-GB" sz="4000">
                <a:latin typeface="Times New Roman"/>
                <a:cs typeface="Times New Roman"/>
              </a:rPr>
              <a:t>Results</a:t>
            </a:r>
            <a:endParaRPr lang="en-GB" sz="4000" b="0" i="0" kern="120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899F1481-7183-F750-3659-0CE3F476C0F2}"/>
              </a:ext>
            </a:extLst>
          </p:cNvPr>
          <p:cNvSpPr txBox="1"/>
          <p:nvPr/>
        </p:nvSpPr>
        <p:spPr>
          <a:xfrm>
            <a:off x="401594" y="1390135"/>
            <a:ext cx="4179968" cy="470898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500" dirty="0">
                <a:ea typeface="+mn-lt"/>
                <a:cs typeface="+mn-lt"/>
              </a:rPr>
              <a:t>The plot shows the proportion of new genes in the population over 100 generations. Initially, the proportion of new genes increases. This is expected because we started with a single individual carrying the entirely new genome. Through recombination, these new genes are introduced into the population. However, we observe that the proportion of new genes subsequently decreases over time. This decrease can be attributed to several factors:</a:t>
            </a:r>
          </a:p>
          <a:p>
            <a:pPr marL="285750" indent="-285750">
              <a:buFont typeface="Arial"/>
              <a:buChar char="•"/>
            </a:pPr>
            <a:r>
              <a:rPr lang="en-US" sz="1500" b="1" dirty="0">
                <a:ea typeface="+mn-lt"/>
                <a:cs typeface="+mn-lt"/>
              </a:rPr>
              <a:t>Random genetic drift:</a:t>
            </a:r>
            <a:r>
              <a:rPr lang="en-US" sz="1500" dirty="0">
                <a:ea typeface="+mn-lt"/>
                <a:cs typeface="+mn-lt"/>
              </a:rPr>
              <a:t> Small population size increases the impact of random fluctuations in allele frequencies, leading to the loss of new genes.   </a:t>
            </a:r>
          </a:p>
          <a:p>
            <a:pPr marL="285750" indent="-285750">
              <a:buFont typeface="Arial"/>
              <a:buChar char="•"/>
            </a:pPr>
            <a:r>
              <a:rPr lang="en-US" sz="1500" b="1" dirty="0">
                <a:ea typeface="+mn-lt"/>
                <a:cs typeface="+mn-lt"/>
              </a:rPr>
              <a:t>Recombination:</a:t>
            </a:r>
            <a:r>
              <a:rPr lang="en-US" sz="1500" dirty="0">
                <a:ea typeface="+mn-lt"/>
                <a:cs typeface="+mn-lt"/>
              </a:rPr>
              <a:t> Recombination can break up potentially advantageous gene combinations.   </a:t>
            </a:r>
          </a:p>
          <a:p>
            <a:pPr marL="285750" indent="-285750">
              <a:buFont typeface="Arial"/>
              <a:buChar char="•"/>
            </a:pPr>
            <a:r>
              <a:rPr lang="en-US" sz="1500" b="1" dirty="0">
                <a:ea typeface="+mn-lt"/>
                <a:cs typeface="+mn-lt"/>
              </a:rPr>
              <a:t>Lack of selection:</a:t>
            </a:r>
            <a:r>
              <a:rPr lang="en-US" sz="1500" dirty="0">
                <a:ea typeface="+mn-lt"/>
                <a:cs typeface="+mn-lt"/>
              </a:rPr>
              <a:t> Without selective advantage, new genes are more likely to be lost due to random chance.</a:t>
            </a:r>
            <a:endParaRPr lang="en-US" sz="1500" dirty="0">
              <a:cs typeface="Arial" panose="020B0604020202020204"/>
            </a:endParaRPr>
          </a:p>
        </p:txBody>
      </p:sp>
      <p:pic>
        <p:nvPicPr>
          <p:cNvPr id="4" name="Picture 3" descr="A graph showing the growth of the generation&#10;&#10;Description automatically generated">
            <a:extLst>
              <a:ext uri="{FF2B5EF4-FFF2-40B4-BE49-F238E27FC236}">
                <a16:creationId xmlns:a16="http://schemas.microsoft.com/office/drawing/2014/main" id="{3E6D5AE4-0F3A-C597-29C5-61A277C77679}"/>
              </a:ext>
            </a:extLst>
          </p:cNvPr>
          <p:cNvPicPr>
            <a:picLocks noChangeAspect="1"/>
          </p:cNvPicPr>
          <p:nvPr/>
        </p:nvPicPr>
        <p:blipFill>
          <a:blip r:embed="rId3"/>
          <a:stretch>
            <a:fillRect/>
          </a:stretch>
        </p:blipFill>
        <p:spPr>
          <a:xfrm>
            <a:off x="4819136" y="1474311"/>
            <a:ext cx="6960972" cy="40226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6891325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ktangel 3">
            <a:extLst>
              <a:ext uri="{FF2B5EF4-FFF2-40B4-BE49-F238E27FC236}">
                <a16:creationId xmlns:a16="http://schemas.microsoft.com/office/drawing/2014/main" id="{03C9FD75-3925-45A0-E9FA-5D31A309B521}"/>
              </a:ext>
            </a:extLst>
          </p:cNvPr>
          <p:cNvSpPr/>
          <p:nvPr/>
        </p:nvSpPr>
        <p:spPr>
          <a:xfrm>
            <a:off x="156000" y="189000"/>
            <a:ext cx="11880000" cy="6480000"/>
          </a:xfrm>
          <a:prstGeom prst="rect">
            <a:avLst/>
          </a:prstGeom>
          <a:solidFill>
            <a:srgbClr val="ABC9D4">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 name="Rubrik 1">
            <a:extLst>
              <a:ext uri="{FF2B5EF4-FFF2-40B4-BE49-F238E27FC236}">
                <a16:creationId xmlns:a16="http://schemas.microsoft.com/office/drawing/2014/main" id="{ACA5E371-59FA-F648-A020-A50DDF8269D8}"/>
              </a:ext>
            </a:extLst>
          </p:cNvPr>
          <p:cNvSpPr>
            <a:spLocks noGrp="1"/>
          </p:cNvSpPr>
          <p:nvPr/>
        </p:nvSpPr>
        <p:spPr>
          <a:xfrm>
            <a:off x="203453" y="273008"/>
            <a:ext cx="7296001" cy="685263"/>
          </a:xfrm>
          <a:prstGeom prst="rect">
            <a:avLst/>
          </a:prstGeom>
        </p:spPr>
        <p:txBody>
          <a:bodyPr vert="horz" lIns="0" tIns="0" rIns="0" bIns="0" rtlCol="0" anchor="ctr" anchorCtr="0">
            <a:normAutofit/>
          </a:bodyPr>
          <a:lstStyle>
            <a:lvl1pPr algn="l" defTabSz="914400" rtl="0" eaLnBrk="1" latinLnBrk="0" hangingPunct="1">
              <a:lnSpc>
                <a:spcPct val="90000"/>
              </a:lnSpc>
              <a:spcBef>
                <a:spcPct val="0"/>
              </a:spcBef>
              <a:buNone/>
              <a:defRPr sz="4800" b="0" i="0" kern="1200">
                <a:solidFill>
                  <a:schemeClr val="accent1"/>
                </a:solidFill>
                <a:latin typeface="Times New Roman" panose="02020603050405020304" pitchFamily="18" charset="0"/>
                <a:ea typeface="+mj-ea"/>
                <a:cs typeface="Times New Roman" panose="02020603050405020304" pitchFamily="18" charset="0"/>
              </a:defRPr>
            </a:lvl1pPr>
          </a:lstStyle>
          <a:p>
            <a:r>
              <a:rPr lang="en-GB" sz="4000" dirty="0">
                <a:latin typeface="Times New Roman"/>
                <a:cs typeface="Times New Roman"/>
              </a:rPr>
              <a:t>Specific Question</a:t>
            </a:r>
            <a:endParaRPr lang="en-US" sz="4000" dirty="0"/>
          </a:p>
        </p:txBody>
      </p:sp>
      <p:sp>
        <p:nvSpPr>
          <p:cNvPr id="8" name="textruta 2">
            <a:extLst>
              <a:ext uri="{FF2B5EF4-FFF2-40B4-BE49-F238E27FC236}">
                <a16:creationId xmlns:a16="http://schemas.microsoft.com/office/drawing/2014/main" id="{C2D86DFB-A6B3-7846-B2A1-26657279DD2C}"/>
              </a:ext>
            </a:extLst>
          </p:cNvPr>
          <p:cNvSpPr txBox="1"/>
          <p:nvPr/>
        </p:nvSpPr>
        <p:spPr>
          <a:xfrm>
            <a:off x="210073" y="1134148"/>
            <a:ext cx="11759142" cy="943415"/>
          </a:xfrm>
          <a:prstGeom prst="rect">
            <a:avLst/>
          </a:prstGeom>
        </p:spPr>
        <p:txBody>
          <a:bodyPr vert="horz" lIns="0" tIns="0" rIns="0" bIns="0" rtlCol="0" anchor="t">
            <a:noAutofit/>
          </a:bodyPr>
          <a:ls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spcBef>
                <a:spcPct val="0"/>
              </a:spcBef>
              <a:buAutoNum type="alphaLcParenR"/>
            </a:pPr>
            <a:r>
              <a:rPr lang="en-GB" sz="1500" dirty="0">
                <a:ea typeface="+mn-lt"/>
                <a:cs typeface="+mn-lt"/>
              </a:rPr>
              <a:t>If you would write a program to simulate this process, what would be an appropriate representation of the population, describing the current ‘system state’? (1p)</a:t>
            </a:r>
            <a:endParaRPr lang="en-GB" sz="1500" dirty="0">
              <a:cs typeface="Arial" panose="020B0604020202020204"/>
            </a:endParaRPr>
          </a:p>
          <a:p>
            <a:pPr marL="342900" indent="-342900">
              <a:spcBef>
                <a:spcPct val="0"/>
              </a:spcBef>
              <a:buAutoNum type="alphaLcParenR"/>
            </a:pPr>
            <a:r>
              <a:rPr lang="en-GB" sz="1500" dirty="0">
                <a:ea typeface="+mn-lt"/>
                <a:cs typeface="+mn-lt"/>
              </a:rPr>
              <a:t>Write a </a:t>
            </a:r>
            <a:r>
              <a:rPr lang="en-GB" sz="1500" i="1" dirty="0">
                <a:ea typeface="+mn-lt"/>
                <a:cs typeface="+mn-lt"/>
              </a:rPr>
              <a:t>function</a:t>
            </a:r>
            <a:r>
              <a:rPr lang="en-GB" sz="1500" dirty="0">
                <a:ea typeface="+mn-lt"/>
                <a:cs typeface="+mn-lt"/>
              </a:rPr>
              <a:t> in </a:t>
            </a:r>
            <a:r>
              <a:rPr lang="en-GB" sz="1500" i="1" dirty="0">
                <a:ea typeface="+mn-lt"/>
                <a:cs typeface="+mn-lt"/>
              </a:rPr>
              <a:t>R</a:t>
            </a:r>
            <a:r>
              <a:rPr lang="en-GB" sz="1500" dirty="0">
                <a:ea typeface="+mn-lt"/>
                <a:cs typeface="+mn-lt"/>
              </a:rPr>
              <a:t> that takes two parent genomes as input and returns a single recombined offspring genome, following the procedure of recombination described above. (2p)</a:t>
            </a:r>
            <a:endParaRPr lang="en-GB" dirty="0">
              <a:cs typeface="Arial" panose="020B0604020202020204"/>
            </a:endParaRPr>
          </a:p>
          <a:p>
            <a:pPr marL="342900" indent="-342900">
              <a:spcBef>
                <a:spcPct val="0"/>
              </a:spcBef>
              <a:buAutoNum type="alphaLcParenR"/>
            </a:pPr>
            <a:r>
              <a:rPr lang="en-GB" sz="1500" dirty="0">
                <a:ea typeface="+mn-lt"/>
                <a:cs typeface="+mn-lt"/>
              </a:rPr>
              <a:t>Write a script in R that uses the above function and simulates the population for 100 generations. For your own convenience, write it such that you can easily change the population size </a:t>
            </a:r>
            <a:r>
              <a:rPr lang="en-GB" sz="1500" i="1" dirty="0">
                <a:ea typeface="+mn-lt"/>
                <a:cs typeface="+mn-lt"/>
              </a:rPr>
              <a:t>n</a:t>
            </a:r>
            <a:r>
              <a:rPr lang="en-GB" sz="1500" dirty="0">
                <a:ea typeface="+mn-lt"/>
                <a:cs typeface="+mn-lt"/>
              </a:rPr>
              <a:t> and the genome size </a:t>
            </a:r>
            <a:r>
              <a:rPr lang="en-GB" sz="1500" i="1" dirty="0">
                <a:ea typeface="+mn-lt"/>
                <a:cs typeface="+mn-lt"/>
              </a:rPr>
              <a:t>L</a:t>
            </a:r>
            <a:r>
              <a:rPr lang="en-GB" sz="1500" dirty="0">
                <a:ea typeface="+mn-lt"/>
                <a:cs typeface="+mn-lt"/>
              </a:rPr>
              <a:t>. (2p)</a:t>
            </a:r>
            <a:endParaRPr lang="en-GB" sz="1500">
              <a:cs typeface="Arial" panose="020B0604020202020204"/>
            </a:endParaRPr>
          </a:p>
          <a:p>
            <a:pPr marL="342900" indent="-342900">
              <a:spcBef>
                <a:spcPct val="0"/>
              </a:spcBef>
              <a:buAutoNum type="alphaLcParenR"/>
            </a:pPr>
            <a:r>
              <a:rPr lang="en-GB" sz="1500" dirty="0">
                <a:ea typeface="+mn-lt"/>
                <a:cs typeface="+mn-lt"/>
              </a:rPr>
              <a:t>Revise the script to calculate the proportion of new genes in the population for each generation. Plot the result as a proportion over time (example figure below). You may notice that quite often there is no introgression, i.e. the new type disappears from the population. Use </a:t>
            </a:r>
            <a:r>
              <a:rPr lang="en-GB" sz="1500" i="1" dirty="0">
                <a:ea typeface="+mn-lt"/>
                <a:cs typeface="+mn-lt"/>
              </a:rPr>
              <a:t>L</a:t>
            </a:r>
            <a:r>
              <a:rPr lang="en-GB" sz="1500" dirty="0">
                <a:ea typeface="+mn-lt"/>
                <a:cs typeface="+mn-lt"/>
              </a:rPr>
              <a:t> = 100 and </a:t>
            </a:r>
            <a:r>
              <a:rPr lang="en-GB" sz="1500" i="1" dirty="0">
                <a:ea typeface="+mn-lt"/>
                <a:cs typeface="+mn-lt"/>
              </a:rPr>
              <a:t>n</a:t>
            </a:r>
            <a:r>
              <a:rPr lang="en-GB" sz="1500" dirty="0">
                <a:ea typeface="+mn-lt"/>
                <a:cs typeface="+mn-lt"/>
              </a:rPr>
              <a:t> = 100. (1p)</a:t>
            </a:r>
            <a:endParaRPr lang="en-GB" sz="1500">
              <a:cs typeface="Arial" panose="020B0604020202020204"/>
            </a:endParaRPr>
          </a:p>
          <a:p>
            <a:pPr marL="342900" indent="-342900">
              <a:spcBef>
                <a:spcPct val="0"/>
              </a:spcBef>
              <a:buAutoNum type="alphaLcParenR"/>
            </a:pPr>
            <a:r>
              <a:rPr lang="en-GB" sz="1600" b="1" i="1" dirty="0">
                <a:ea typeface="+mn-lt"/>
                <a:cs typeface="+mn-lt"/>
              </a:rPr>
              <a:t>Extra (no points!)</a:t>
            </a:r>
            <a:r>
              <a:rPr lang="en-GB" sz="1600" b="1" dirty="0">
                <a:ea typeface="+mn-lt"/>
                <a:cs typeface="+mn-lt"/>
              </a:rPr>
              <a:t>: After a long time, say 1000 generations, most new genes (out of the original </a:t>
            </a:r>
            <a:r>
              <a:rPr lang="en-GB" sz="1600" b="1" i="1" dirty="0">
                <a:ea typeface="+mn-lt"/>
                <a:cs typeface="+mn-lt"/>
              </a:rPr>
              <a:t>L</a:t>
            </a:r>
            <a:r>
              <a:rPr lang="en-GB" sz="1600" b="1" dirty="0">
                <a:ea typeface="+mn-lt"/>
                <a:cs typeface="+mn-lt"/>
              </a:rPr>
              <a:t>) have either gone extinct or come to fixation. The population now has a mixed genome of old and new genes (like non-African humans). Add a few lines to your script to also plot the frequency of new genes at each locus of the final population. You may find short sequences of </a:t>
            </a:r>
            <a:r>
              <a:rPr lang="en-GB" sz="1600" b="1" err="1">
                <a:ea typeface="+mn-lt"/>
                <a:cs typeface="+mn-lt"/>
              </a:rPr>
              <a:t>introgressed</a:t>
            </a:r>
            <a:r>
              <a:rPr lang="en-GB" sz="1600" b="1" dirty="0">
                <a:ea typeface="+mn-lt"/>
                <a:cs typeface="+mn-lt"/>
              </a:rPr>
              <a:t> genes spread out over the genome, but usually they occur together, side-by-side. Can you think of why? (0p)</a:t>
            </a:r>
            <a:endParaRPr lang="en-GB" sz="1600" b="1">
              <a:cs typeface="Arial" panose="020B0604020202020204"/>
            </a:endParaRPr>
          </a:p>
          <a:p>
            <a:pPr marL="342900" indent="-342900">
              <a:spcBef>
                <a:spcPct val="0"/>
              </a:spcBef>
              <a:buAutoNum type="alphaLcParenR"/>
            </a:pPr>
            <a:endParaRPr lang="en-GB" sz="1500" dirty="0">
              <a:cs typeface="Arial"/>
            </a:endParaRPr>
          </a:p>
        </p:txBody>
      </p:sp>
    </p:spTree>
    <p:extLst>
      <p:ext uri="{BB962C8B-B14F-4D97-AF65-F5344CB8AC3E}">
        <p14:creationId xmlns:p14="http://schemas.microsoft.com/office/powerpoint/2010/main" val="2059359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ktangel 8">
            <a:extLst>
              <a:ext uri="{FF2B5EF4-FFF2-40B4-BE49-F238E27FC236}">
                <a16:creationId xmlns:a16="http://schemas.microsoft.com/office/drawing/2014/main" id="{DA6C499A-15FA-2AEC-A58E-EF71729E97CC}"/>
              </a:ext>
              <a:ext uri="{C183D7F6-B498-43B3-948B-1728B52AA6E4}">
                <adec:decorative xmlns:adec="http://schemas.microsoft.com/office/drawing/2017/decorative" val="1"/>
              </a:ext>
            </a:extLst>
          </p:cNvPr>
          <p:cNvSpPr/>
          <p:nvPr/>
        </p:nvSpPr>
        <p:spPr>
          <a:xfrm>
            <a:off x="183008" y="189000"/>
            <a:ext cx="11880000" cy="6480000"/>
          </a:xfrm>
          <a:prstGeom prst="rect">
            <a:avLst/>
          </a:prstGeom>
          <a:solidFill>
            <a:srgbClr val="ABC9D4">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6" name="Rubrik 1">
            <a:extLst>
              <a:ext uri="{FF2B5EF4-FFF2-40B4-BE49-F238E27FC236}">
                <a16:creationId xmlns:a16="http://schemas.microsoft.com/office/drawing/2014/main" id="{A3B1522D-0E18-1013-AC30-D906711CC05D}"/>
              </a:ext>
            </a:extLst>
          </p:cNvPr>
          <p:cNvSpPr txBox="1">
            <a:spLocks/>
          </p:cNvSpPr>
          <p:nvPr/>
        </p:nvSpPr>
        <p:spPr>
          <a:xfrm>
            <a:off x="268357" y="287429"/>
            <a:ext cx="8820000" cy="1199860"/>
          </a:xfrm>
          <a:prstGeom prst="rect">
            <a:avLst/>
          </a:prstGeom>
        </p:spPr>
        <p:txBody>
          <a:bodyPr vert="horz" lIns="0" tIns="0" rIns="0" bIns="0" rtlCol="0" anchor="ctr" anchorCtr="0">
            <a:normAutofit/>
          </a:bodyPr>
          <a:lstStyle>
            <a:lvl1pPr algn="l" defTabSz="914400" rtl="0" eaLnBrk="1" latinLnBrk="0" hangingPunct="1">
              <a:lnSpc>
                <a:spcPct val="90000"/>
              </a:lnSpc>
              <a:spcBef>
                <a:spcPct val="0"/>
              </a:spcBef>
              <a:buNone/>
              <a:defRPr sz="4800" b="0" i="0" kern="1200">
                <a:solidFill>
                  <a:schemeClr val="accent1"/>
                </a:solidFill>
                <a:latin typeface="Times New Roman" panose="02020603050405020304" pitchFamily="18" charset="0"/>
                <a:ea typeface="+mj-ea"/>
                <a:cs typeface="Times New Roman" panose="02020603050405020304" pitchFamily="18" charset="0"/>
              </a:defRPr>
            </a:lvl1pPr>
          </a:lstStyle>
          <a:p>
            <a:r>
              <a:rPr lang="en-GB" sz="4000" dirty="0">
                <a:latin typeface="Times New Roman"/>
                <a:cs typeface="Times New Roman"/>
              </a:rPr>
              <a:t>Overreaching Scope</a:t>
            </a:r>
            <a:endParaRPr lang="en-GB" sz="4000"/>
          </a:p>
        </p:txBody>
      </p:sp>
      <p:sp>
        <p:nvSpPr>
          <p:cNvPr id="7" name="textruta 6">
            <a:extLst>
              <a:ext uri="{FF2B5EF4-FFF2-40B4-BE49-F238E27FC236}">
                <a16:creationId xmlns:a16="http://schemas.microsoft.com/office/drawing/2014/main" id="{3D5BA07D-E511-2C51-70B7-5E3CD865BCE1}"/>
              </a:ext>
            </a:extLst>
          </p:cNvPr>
          <p:cNvSpPr txBox="1"/>
          <p:nvPr/>
        </p:nvSpPr>
        <p:spPr>
          <a:xfrm>
            <a:off x="268357" y="1342146"/>
            <a:ext cx="11559081" cy="1985816"/>
          </a:xfrm>
          <a:prstGeom prst="rect">
            <a:avLst/>
          </a:prstGeom>
        </p:spPr>
        <p:txBody>
          <a:bodyPr vert="horz" lIns="0" tIns="0" rIns="0" bIns="0" rtlCol="0" anchor="t">
            <a:noAutofit/>
          </a:bodyPr>
          <a:lstStyle/>
          <a:p>
            <a:pPr lvl="1">
              <a:lnSpc>
                <a:spcPct val="150000"/>
              </a:lnSpc>
            </a:pPr>
            <a:r>
              <a:rPr lang="en-GB" sz="1500" dirty="0">
                <a:ea typeface="+mn-lt"/>
                <a:cs typeface="+mn-lt"/>
              </a:rPr>
              <a:t>Introgression, the movement of genes between populations, is a fundamental driver of evolutionary change, influencing everything from species adaptation to human history. Understanding the mechanisms governing introgression is essential for both conserving biodiversity and developing innovative computational solutions inspired by natural evolution.</a:t>
            </a:r>
            <a:endParaRPr lang="en-US" dirty="0"/>
          </a:p>
        </p:txBody>
      </p:sp>
      <p:sp>
        <p:nvSpPr>
          <p:cNvPr id="2" name="Rubrik 1">
            <a:extLst>
              <a:ext uri="{FF2B5EF4-FFF2-40B4-BE49-F238E27FC236}">
                <a16:creationId xmlns:a16="http://schemas.microsoft.com/office/drawing/2014/main" id="{ACA5E371-59FA-F648-A020-A50DDF8269D8}"/>
              </a:ext>
            </a:extLst>
          </p:cNvPr>
          <p:cNvSpPr>
            <a:spLocks noGrp="1"/>
          </p:cNvSpPr>
          <p:nvPr/>
        </p:nvSpPr>
        <p:spPr>
          <a:xfrm>
            <a:off x="307924" y="2353884"/>
            <a:ext cx="8820000" cy="1199860"/>
          </a:xfrm>
          <a:prstGeom prst="rect">
            <a:avLst/>
          </a:prstGeom>
        </p:spPr>
        <p:txBody>
          <a:bodyPr vert="horz" lIns="0" tIns="0" rIns="0" bIns="0" rtlCol="0" anchor="ctr" anchorCtr="0">
            <a:normAutofit/>
          </a:bodyPr>
          <a:lstStyle>
            <a:lvl1pPr algn="l" defTabSz="914400" rtl="0" eaLnBrk="1" latinLnBrk="0" hangingPunct="1">
              <a:lnSpc>
                <a:spcPct val="90000"/>
              </a:lnSpc>
              <a:spcBef>
                <a:spcPct val="0"/>
              </a:spcBef>
              <a:buNone/>
              <a:defRPr sz="4800" b="0" i="0" kern="1200">
                <a:solidFill>
                  <a:schemeClr val="accent1"/>
                </a:solidFill>
                <a:latin typeface="Times New Roman" panose="02020603050405020304" pitchFamily="18" charset="0"/>
                <a:ea typeface="+mj-ea"/>
                <a:cs typeface="Times New Roman" panose="02020603050405020304" pitchFamily="18" charset="0"/>
              </a:defRPr>
            </a:lvl1pPr>
          </a:lstStyle>
          <a:p>
            <a:r>
              <a:rPr lang="en-GB" sz="4000">
                <a:latin typeface="Times New Roman"/>
                <a:cs typeface="Times New Roman"/>
              </a:rPr>
              <a:t>Specific Scope </a:t>
            </a:r>
            <a:endParaRPr lang="en-GB" sz="4000"/>
          </a:p>
        </p:txBody>
      </p:sp>
      <p:sp>
        <p:nvSpPr>
          <p:cNvPr id="3" name="TextBox 8">
            <a:extLst>
              <a:ext uri="{FF2B5EF4-FFF2-40B4-BE49-F238E27FC236}">
                <a16:creationId xmlns:a16="http://schemas.microsoft.com/office/drawing/2014/main" id="{ADC5E679-C39C-47B4-1423-8FD0BA2E8FBE}"/>
              </a:ext>
            </a:extLst>
          </p:cNvPr>
          <p:cNvSpPr txBox="1"/>
          <p:nvPr/>
        </p:nvSpPr>
        <p:spPr>
          <a:xfrm>
            <a:off x="730550" y="3561303"/>
            <a:ext cx="9267701" cy="143456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spcAft>
                <a:spcPts val="600"/>
              </a:spcAft>
            </a:pPr>
            <a:r>
              <a:rPr lang="en-GB" sz="1500" dirty="0">
                <a:ea typeface="+mn-lt"/>
                <a:cs typeface="+mn-lt"/>
              </a:rPr>
              <a:t>This study specifically focuses on </a:t>
            </a:r>
            <a:r>
              <a:rPr lang="en-GB" sz="1500" b="1" dirty="0">
                <a:ea typeface="+mn-lt"/>
                <a:cs typeface="+mn-lt"/>
              </a:rPr>
              <a:t>how neutral processes, such as genetic drift and recombination, influence the spread and persistence of introduced genes within a population.</a:t>
            </a:r>
            <a:r>
              <a:rPr lang="en-GB" sz="1500" dirty="0">
                <a:ea typeface="+mn-lt"/>
                <a:cs typeface="+mn-lt"/>
              </a:rPr>
              <a:t> By simulating a simplified scenario without selection, the study aims to isolate and understand the impact of these fundamental genetic mechanisms on the dynamics of introgression.</a:t>
            </a:r>
            <a:endParaRPr lang="en-US" dirty="0">
              <a:ea typeface="+mn-lt"/>
              <a:cs typeface="+mn-lt"/>
            </a:endParaRPr>
          </a:p>
        </p:txBody>
      </p:sp>
      <p:pic>
        <p:nvPicPr>
          <p:cNvPr id="4" name="Picture 3" descr="En bild som visar örn, vinge, fjäder, rovfågel&#10;&#10;Automatiskt genererad beskrivning">
            <a:extLst>
              <a:ext uri="{FF2B5EF4-FFF2-40B4-BE49-F238E27FC236}">
                <a16:creationId xmlns:a16="http://schemas.microsoft.com/office/drawing/2014/main" id="{B70CB54E-7616-8604-2662-42A9C06E7C6C}"/>
              </a:ext>
            </a:extLst>
          </p:cNvPr>
          <p:cNvPicPr>
            <a:picLocks noChangeAspect="1"/>
          </p:cNvPicPr>
          <p:nvPr/>
        </p:nvPicPr>
        <p:blipFill>
          <a:blip r:embed="rId3"/>
          <a:stretch>
            <a:fillRect/>
          </a:stretch>
        </p:blipFill>
        <p:spPr>
          <a:xfrm>
            <a:off x="8023679" y="4815794"/>
            <a:ext cx="2476500" cy="1381125"/>
          </a:xfrm>
          <a:prstGeom prst="rect">
            <a:avLst/>
          </a:prstGeom>
        </p:spPr>
      </p:pic>
    </p:spTree>
    <p:extLst>
      <p:ext uri="{BB962C8B-B14F-4D97-AF65-F5344CB8AC3E}">
        <p14:creationId xmlns:p14="http://schemas.microsoft.com/office/powerpoint/2010/main" val="18526937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ktangel 4">
            <a:extLst>
              <a:ext uri="{FF2B5EF4-FFF2-40B4-BE49-F238E27FC236}">
                <a16:creationId xmlns:a16="http://schemas.microsoft.com/office/drawing/2014/main" id="{DE0F1B14-6102-9FFF-68F5-FF3F03B46591}"/>
              </a:ext>
            </a:extLst>
          </p:cNvPr>
          <p:cNvSpPr/>
          <p:nvPr/>
        </p:nvSpPr>
        <p:spPr>
          <a:xfrm>
            <a:off x="155997" y="106622"/>
            <a:ext cx="11880000" cy="6480000"/>
          </a:xfrm>
          <a:prstGeom prst="rect">
            <a:avLst/>
          </a:prstGeom>
          <a:solidFill>
            <a:srgbClr val="ABC9D4">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 name="Rubrik 1">
            <a:extLst>
              <a:ext uri="{FF2B5EF4-FFF2-40B4-BE49-F238E27FC236}">
                <a16:creationId xmlns:a16="http://schemas.microsoft.com/office/drawing/2014/main" id="{ACA5E371-59FA-F648-A020-A50DDF8269D8}"/>
              </a:ext>
            </a:extLst>
          </p:cNvPr>
          <p:cNvSpPr>
            <a:spLocks noGrp="1"/>
          </p:cNvSpPr>
          <p:nvPr>
            <p:ph type="title"/>
          </p:nvPr>
        </p:nvSpPr>
        <p:spPr>
          <a:xfrm>
            <a:off x="157784" y="164350"/>
            <a:ext cx="8820000" cy="1199860"/>
          </a:xfrm>
        </p:spPr>
        <p:txBody>
          <a:bodyPr vert="horz" lIns="0" tIns="0" rIns="0" bIns="0" rtlCol="0" anchor="ctr" anchorCtr="0">
            <a:normAutofit/>
          </a:bodyPr>
          <a:lstStyle/>
          <a:p>
            <a:r>
              <a:rPr lang="en-GB" sz="4000" dirty="0">
                <a:latin typeface="Times New Roman"/>
                <a:cs typeface="Times New Roman"/>
              </a:rPr>
              <a:t>3e) Analysis (Extra)</a:t>
            </a:r>
            <a:endParaRPr lang="en-US" dirty="0">
              <a:ea typeface="+mj-ea"/>
            </a:endParaRPr>
          </a:p>
        </p:txBody>
      </p:sp>
      <p:sp>
        <p:nvSpPr>
          <p:cNvPr id="8" name="textruta 7">
            <a:extLst>
              <a:ext uri="{FF2B5EF4-FFF2-40B4-BE49-F238E27FC236}">
                <a16:creationId xmlns:a16="http://schemas.microsoft.com/office/drawing/2014/main" id="{28677A69-D8F2-C0A8-3E42-EA87FEB01C62}"/>
              </a:ext>
            </a:extLst>
          </p:cNvPr>
          <p:cNvSpPr txBox="1"/>
          <p:nvPr/>
        </p:nvSpPr>
        <p:spPr>
          <a:xfrm>
            <a:off x="341358" y="1363323"/>
            <a:ext cx="11695988" cy="1056274"/>
          </a:xfrm>
          <a:prstGeom prst="rect">
            <a:avLst/>
          </a:prstGeom>
        </p:spPr>
        <p:txBody>
          <a:bodyPr vert="horz" lIns="0" tIns="0" rIns="0" bIns="0" rtlCol="0" anchor="t">
            <a:noAutofit/>
          </a:bodyPr>
          <a:lstStyle/>
          <a:p>
            <a:pPr marL="285750" indent="-285750">
              <a:buFont typeface="Arial"/>
              <a:buChar char="•"/>
            </a:pPr>
            <a:r>
              <a:rPr lang="en-GB" sz="1500" dirty="0">
                <a:ea typeface="+mn-lt"/>
                <a:cs typeface="+mn-lt"/>
              </a:rPr>
              <a:t>Initial Population Dynamics </a:t>
            </a:r>
            <a:endParaRPr lang="en-GB" dirty="0">
              <a:cs typeface="Arial" panose="020B0604020202020204"/>
            </a:endParaRPr>
          </a:p>
          <a:p>
            <a:pPr marL="742950" lvl="1" indent="-285750">
              <a:buFont typeface="Arial"/>
              <a:buChar char="•"/>
            </a:pPr>
            <a:r>
              <a:rPr lang="en-GB" sz="1500" dirty="0">
                <a:ea typeface="+mn-lt"/>
                <a:cs typeface="+mn-lt"/>
              </a:rPr>
              <a:t>Sharp decrease in new gene proportion</a:t>
            </a:r>
            <a:endParaRPr lang="en-GB" dirty="0">
              <a:cs typeface="Arial" panose="020B0604020202020204"/>
            </a:endParaRPr>
          </a:p>
          <a:p>
            <a:pPr marL="742950" lvl="1" indent="-285750">
              <a:buFont typeface="Arial"/>
              <a:buChar char="•"/>
            </a:pPr>
            <a:r>
              <a:rPr lang="en-GB" sz="1500" dirty="0">
                <a:ea typeface="+mn-lt"/>
                <a:cs typeface="+mn-lt"/>
              </a:rPr>
              <a:t>Driven by genetic drift and selection pressure</a:t>
            </a:r>
            <a:endParaRPr lang="en-GB" dirty="0">
              <a:cs typeface="Arial" panose="020B0604020202020204"/>
            </a:endParaRPr>
          </a:p>
          <a:p>
            <a:pPr marL="742950" lvl="1" indent="-285750">
              <a:buFont typeface="Arial"/>
              <a:buChar char="•"/>
            </a:pPr>
            <a:r>
              <a:rPr lang="en-GB" sz="1500" dirty="0">
                <a:ea typeface="+mn-lt"/>
                <a:cs typeface="+mn-lt"/>
              </a:rPr>
              <a:t>Most new genes lost in early generations</a:t>
            </a:r>
            <a:endParaRPr lang="en-GB" dirty="0">
              <a:cs typeface="Arial" panose="020B0604020202020204"/>
            </a:endParaRPr>
          </a:p>
          <a:p>
            <a:pPr marL="742950" lvl="1" indent="-285750">
              <a:buFont typeface="Arial"/>
              <a:buChar char="•"/>
            </a:pPr>
            <a:r>
              <a:rPr lang="en-GB" sz="1500" dirty="0">
                <a:ea typeface="+mn-lt"/>
                <a:cs typeface="+mn-lt"/>
              </a:rPr>
              <a:t>Stochastic effects dominate early phase</a:t>
            </a:r>
            <a:endParaRPr lang="en-GB" dirty="0">
              <a:cs typeface="Arial" panose="020B0604020202020204"/>
            </a:endParaRPr>
          </a:p>
          <a:p>
            <a:pPr marL="285750" indent="-285750">
              <a:buFont typeface="Arial"/>
              <a:buChar char="•"/>
            </a:pPr>
            <a:r>
              <a:rPr lang="en-GB" sz="1500" dirty="0">
                <a:ea typeface="+mn-lt"/>
                <a:cs typeface="+mn-lt"/>
              </a:rPr>
              <a:t>Stabilization Process </a:t>
            </a:r>
            <a:endParaRPr lang="en-GB" dirty="0">
              <a:cs typeface="Arial" panose="020B0604020202020204"/>
            </a:endParaRPr>
          </a:p>
          <a:p>
            <a:pPr marL="742950" lvl="1" indent="-285750">
              <a:buFont typeface="Arial"/>
              <a:buChar char="•"/>
            </a:pPr>
            <a:r>
              <a:rPr lang="en-GB" sz="1500" dirty="0">
                <a:ea typeface="+mn-lt"/>
                <a:cs typeface="+mn-lt"/>
              </a:rPr>
              <a:t>Equilibrium reached after initial drop</a:t>
            </a:r>
            <a:endParaRPr lang="en-GB" dirty="0">
              <a:cs typeface="Arial" panose="020B0604020202020204"/>
            </a:endParaRPr>
          </a:p>
          <a:p>
            <a:pPr marL="742950" lvl="1" indent="-285750">
              <a:buFont typeface="Arial"/>
              <a:buChar char="•"/>
            </a:pPr>
            <a:r>
              <a:rPr lang="en-GB" sz="1500" dirty="0">
                <a:ea typeface="+mn-lt"/>
                <a:cs typeface="+mn-lt"/>
              </a:rPr>
              <a:t>Surviving genes show selective advantages</a:t>
            </a:r>
            <a:endParaRPr lang="en-GB" dirty="0">
              <a:cs typeface="Arial" panose="020B0604020202020204"/>
            </a:endParaRPr>
          </a:p>
          <a:p>
            <a:pPr marL="742950" lvl="1" indent="-285750">
              <a:buFont typeface="Arial"/>
              <a:buChar char="•"/>
            </a:pPr>
            <a:r>
              <a:rPr lang="en-GB" sz="1500" dirty="0">
                <a:ea typeface="+mn-lt"/>
                <a:cs typeface="+mn-lt"/>
              </a:rPr>
              <a:t>Population stabilizes at low proportion</a:t>
            </a:r>
            <a:endParaRPr lang="en-GB" dirty="0">
              <a:cs typeface="Arial" panose="020B0604020202020204"/>
            </a:endParaRPr>
          </a:p>
          <a:p>
            <a:pPr marL="742950" lvl="1" indent="-285750">
              <a:buFont typeface="Arial"/>
              <a:buChar char="•"/>
            </a:pPr>
            <a:r>
              <a:rPr lang="en-GB" sz="1500" dirty="0">
                <a:ea typeface="+mn-lt"/>
                <a:cs typeface="+mn-lt"/>
              </a:rPr>
              <a:t>Balance between fixation and extinction</a:t>
            </a:r>
            <a:endParaRPr lang="en-GB" dirty="0">
              <a:cs typeface="Arial" panose="020B0604020202020204"/>
            </a:endParaRPr>
          </a:p>
          <a:p>
            <a:pPr marL="742950" lvl="1" indent="-285750">
              <a:buFont typeface="Arial"/>
              <a:buChar char="•"/>
            </a:pPr>
            <a:r>
              <a:rPr lang="en-GB" sz="1500" dirty="0">
                <a:ea typeface="+mn-lt"/>
                <a:cs typeface="+mn-lt"/>
              </a:rPr>
              <a:t>Key surviving genes linked to fitness benefit</a:t>
            </a:r>
            <a:endParaRPr lang="en-GB" dirty="0">
              <a:cs typeface="Arial" panose="020B0604020202020204"/>
            </a:endParaRPr>
          </a:p>
          <a:p>
            <a:pPr marL="285750" indent="-285750">
              <a:buFont typeface="Arial"/>
              <a:buChar char="•"/>
            </a:pPr>
            <a:endParaRPr lang="en-GB" sz="1500" dirty="0">
              <a:cs typeface="Arial"/>
            </a:endParaRPr>
          </a:p>
        </p:txBody>
      </p:sp>
      <p:pic>
        <p:nvPicPr>
          <p:cNvPr id="6" name="Picture 5" descr="A graph showing the number of genomics&#10;&#10;Description automatically generated">
            <a:extLst>
              <a:ext uri="{FF2B5EF4-FFF2-40B4-BE49-F238E27FC236}">
                <a16:creationId xmlns:a16="http://schemas.microsoft.com/office/drawing/2014/main" id="{BB45908C-85C7-A4DD-810D-5E4A9351EB6D}"/>
              </a:ext>
            </a:extLst>
          </p:cNvPr>
          <p:cNvPicPr>
            <a:picLocks noChangeAspect="1"/>
          </p:cNvPicPr>
          <p:nvPr/>
        </p:nvPicPr>
        <p:blipFill>
          <a:blip r:embed="rId3"/>
          <a:srcRect l="6926" t="-65" r="180" b="-299"/>
          <a:stretch/>
        </p:blipFill>
        <p:spPr>
          <a:xfrm>
            <a:off x="5582683" y="1481743"/>
            <a:ext cx="6160728" cy="400559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893141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ktangel 4">
            <a:extLst>
              <a:ext uri="{FF2B5EF4-FFF2-40B4-BE49-F238E27FC236}">
                <a16:creationId xmlns:a16="http://schemas.microsoft.com/office/drawing/2014/main" id="{DE0F1B14-6102-9FFF-68F5-FF3F03B46591}"/>
              </a:ext>
            </a:extLst>
          </p:cNvPr>
          <p:cNvSpPr/>
          <p:nvPr/>
        </p:nvSpPr>
        <p:spPr>
          <a:xfrm>
            <a:off x="155997" y="106622"/>
            <a:ext cx="11880000" cy="6480000"/>
          </a:xfrm>
          <a:prstGeom prst="rect">
            <a:avLst/>
          </a:prstGeom>
          <a:solidFill>
            <a:srgbClr val="ABC9D4">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 name="Rubrik 1">
            <a:extLst>
              <a:ext uri="{FF2B5EF4-FFF2-40B4-BE49-F238E27FC236}">
                <a16:creationId xmlns:a16="http://schemas.microsoft.com/office/drawing/2014/main" id="{ACA5E371-59FA-F648-A020-A50DDF8269D8}"/>
              </a:ext>
            </a:extLst>
          </p:cNvPr>
          <p:cNvSpPr>
            <a:spLocks noGrp="1"/>
          </p:cNvSpPr>
          <p:nvPr>
            <p:ph type="title"/>
          </p:nvPr>
        </p:nvSpPr>
        <p:spPr>
          <a:xfrm>
            <a:off x="157784" y="164350"/>
            <a:ext cx="8820000" cy="1199860"/>
          </a:xfrm>
        </p:spPr>
        <p:txBody>
          <a:bodyPr vert="horz" lIns="0" tIns="0" rIns="0" bIns="0" rtlCol="0" anchor="ctr" anchorCtr="0">
            <a:normAutofit/>
          </a:bodyPr>
          <a:lstStyle/>
          <a:p>
            <a:r>
              <a:rPr lang="en-GB" sz="4000" dirty="0">
                <a:latin typeface="Times New Roman"/>
                <a:cs typeface="Times New Roman"/>
              </a:rPr>
              <a:t>3e) Analysis (Extra)</a:t>
            </a:r>
            <a:endParaRPr lang="en-US" dirty="0">
              <a:ea typeface="+mj-ea"/>
            </a:endParaRPr>
          </a:p>
        </p:txBody>
      </p:sp>
      <p:pic>
        <p:nvPicPr>
          <p:cNvPr id="3" name="Picture 2" descr="A graph of a number of genes&#10;&#10;Description automatically generated">
            <a:extLst>
              <a:ext uri="{FF2B5EF4-FFF2-40B4-BE49-F238E27FC236}">
                <a16:creationId xmlns:a16="http://schemas.microsoft.com/office/drawing/2014/main" id="{B975D86E-DA28-3369-A2F8-C4AE5AAB659A}"/>
              </a:ext>
            </a:extLst>
          </p:cNvPr>
          <p:cNvPicPr>
            <a:picLocks noChangeAspect="1"/>
          </p:cNvPicPr>
          <p:nvPr/>
        </p:nvPicPr>
        <p:blipFill>
          <a:blip r:embed="rId3"/>
          <a:stretch>
            <a:fillRect/>
          </a:stretch>
        </p:blipFill>
        <p:spPr>
          <a:xfrm>
            <a:off x="4953000" y="1711436"/>
            <a:ext cx="6796216" cy="378523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TextBox 5">
            <a:extLst>
              <a:ext uri="{FF2B5EF4-FFF2-40B4-BE49-F238E27FC236}">
                <a16:creationId xmlns:a16="http://schemas.microsoft.com/office/drawing/2014/main" id="{47EB510F-B250-3020-7378-592ECBF003D1}"/>
              </a:ext>
            </a:extLst>
          </p:cNvPr>
          <p:cNvSpPr txBox="1"/>
          <p:nvPr/>
        </p:nvSpPr>
        <p:spPr>
          <a:xfrm>
            <a:off x="319216" y="1359243"/>
            <a:ext cx="4448432" cy="52168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Sans-Serif"/>
              <a:buChar char="•"/>
            </a:pPr>
            <a:r>
              <a:rPr lang="en-GB" sz="1500" dirty="0">
                <a:cs typeface="Arial"/>
              </a:rPr>
              <a:t>Frequency Distribution </a:t>
            </a:r>
          </a:p>
          <a:p>
            <a:pPr marL="742950" lvl="1" indent="-285750">
              <a:buFont typeface="Arial,Sans-Serif"/>
              <a:buChar char="•"/>
            </a:pPr>
            <a:r>
              <a:rPr lang="en-GB" sz="1500" dirty="0">
                <a:cs typeface="Arial"/>
              </a:rPr>
              <a:t>Binary pattern emerges (0 or 1 frequencies)</a:t>
            </a:r>
          </a:p>
          <a:p>
            <a:pPr marL="742950" lvl="1" indent="-285750">
              <a:buFont typeface="Arial,Sans-Serif"/>
              <a:buChar char="•"/>
            </a:pPr>
            <a:r>
              <a:rPr lang="en-GB" sz="1500" dirty="0">
                <a:cs typeface="Arial"/>
              </a:rPr>
              <a:t>~75 contiguous loci show fixation</a:t>
            </a:r>
          </a:p>
          <a:p>
            <a:pPr marL="742950" lvl="1" indent="-285750">
              <a:buFont typeface="Arial,Sans-Serif"/>
              <a:buChar char="•"/>
            </a:pPr>
            <a:r>
              <a:rPr lang="en-GB" sz="1500" dirty="0">
                <a:cs typeface="Arial"/>
              </a:rPr>
              <a:t>Few intermediate frequencies observed</a:t>
            </a:r>
          </a:p>
          <a:p>
            <a:pPr marL="742950" lvl="1" indent="-285750">
              <a:buFont typeface="Arial,Sans-Serif"/>
              <a:buChar char="•"/>
            </a:pPr>
            <a:r>
              <a:rPr lang="en-GB" sz="1500" dirty="0">
                <a:cs typeface="Arial"/>
              </a:rPr>
              <a:t>Demonstrates complete selection outcomes</a:t>
            </a:r>
          </a:p>
          <a:p>
            <a:pPr marL="285750" indent="-285750">
              <a:buFont typeface="Arial,Sans-Serif"/>
              <a:buChar char="•"/>
            </a:pPr>
            <a:r>
              <a:rPr lang="en-GB" sz="1500" dirty="0">
                <a:cs typeface="Arial"/>
              </a:rPr>
              <a:t>Pattern Formation Mechanics </a:t>
            </a:r>
          </a:p>
          <a:p>
            <a:pPr marL="742950" lvl="1" indent="-285750">
              <a:buFont typeface="Arial,Sans-Serif"/>
              <a:buChar char="•"/>
            </a:pPr>
            <a:r>
              <a:rPr lang="en-GB" sz="1500" dirty="0">
                <a:cs typeface="Arial"/>
              </a:rPr>
              <a:t>Linkage disequilibrium drives clustering</a:t>
            </a:r>
          </a:p>
          <a:p>
            <a:pPr marL="742950" lvl="1" indent="-285750">
              <a:buFont typeface="Arial,Sans-Serif"/>
              <a:buChar char="•"/>
            </a:pPr>
            <a:r>
              <a:rPr lang="en-GB" sz="1500" dirty="0">
                <a:cs typeface="Arial"/>
              </a:rPr>
              <a:t>Genetic hitchhiking of neutral genes</a:t>
            </a:r>
          </a:p>
          <a:p>
            <a:pPr marL="742950" lvl="1" indent="-285750">
              <a:buFont typeface="Arial,Sans-Serif"/>
              <a:buChar char="•"/>
            </a:pPr>
            <a:r>
              <a:rPr lang="en-GB" sz="1500" dirty="0">
                <a:cs typeface="Arial"/>
              </a:rPr>
              <a:t>Recombination breaks long sequences</a:t>
            </a:r>
          </a:p>
          <a:p>
            <a:pPr marL="742950" lvl="1" indent="-285750">
              <a:buFont typeface="Arial,Sans-Serif"/>
              <a:buChar char="•"/>
            </a:pPr>
            <a:r>
              <a:rPr lang="en-GB" sz="1500" dirty="0">
                <a:cs typeface="Arial"/>
              </a:rPr>
              <a:t>Short </a:t>
            </a:r>
            <a:r>
              <a:rPr lang="en-GB" sz="1500" dirty="0" err="1">
                <a:cs typeface="Arial"/>
              </a:rPr>
              <a:t>introgressed</a:t>
            </a:r>
            <a:r>
              <a:rPr lang="en-GB" sz="1500" dirty="0">
                <a:cs typeface="Arial"/>
              </a:rPr>
              <a:t> sequences spread genome-wide</a:t>
            </a:r>
          </a:p>
          <a:p>
            <a:pPr marL="742950" lvl="1" indent="-285750">
              <a:buFont typeface="Arial,Sans-Serif"/>
              <a:buChar char="•"/>
            </a:pPr>
            <a:r>
              <a:rPr lang="en-GB" sz="1500" dirty="0">
                <a:cs typeface="Arial"/>
              </a:rPr>
              <a:t>Physical proximity influences inheritance patterns</a:t>
            </a:r>
          </a:p>
          <a:p>
            <a:pPr marL="285750" indent="-285750">
              <a:buFont typeface="Arial,Sans-Serif"/>
              <a:buChar char="•"/>
            </a:pPr>
            <a:r>
              <a:rPr lang="en-GB" sz="1500" dirty="0">
                <a:cs typeface="Arial"/>
              </a:rPr>
              <a:t>Key Implications </a:t>
            </a:r>
          </a:p>
          <a:p>
            <a:pPr marL="742950" lvl="1" indent="-285750">
              <a:buFont typeface="Arial,Sans-Serif"/>
              <a:buChar char="•"/>
            </a:pPr>
            <a:r>
              <a:rPr lang="en-GB" sz="1500" dirty="0">
                <a:cs typeface="Arial"/>
              </a:rPr>
              <a:t>Natural selection efficiency demonstrated</a:t>
            </a:r>
          </a:p>
          <a:p>
            <a:pPr marL="742950" lvl="1" indent="-285750">
              <a:buFont typeface="Arial,Sans-Serif"/>
              <a:buChar char="•"/>
            </a:pPr>
            <a:r>
              <a:rPr lang="en-GB" sz="1500" dirty="0">
                <a:cs typeface="Arial"/>
              </a:rPr>
              <a:t>Adaptive advantage of clustered genes</a:t>
            </a:r>
          </a:p>
          <a:p>
            <a:pPr marL="742950" lvl="1" indent="-285750">
              <a:buFont typeface="Arial,Sans-Serif"/>
              <a:buChar char="•"/>
            </a:pPr>
            <a:r>
              <a:rPr lang="en-GB" sz="1500" dirty="0">
                <a:cs typeface="Arial"/>
              </a:rPr>
              <a:t>Role of physical linkage in evolution</a:t>
            </a:r>
          </a:p>
          <a:p>
            <a:pPr marL="742950" lvl="1" indent="-285750">
              <a:buFont typeface="Arial,Sans-Serif"/>
              <a:buChar char="•"/>
            </a:pPr>
            <a:r>
              <a:rPr lang="en-GB" sz="1500" dirty="0">
                <a:cs typeface="Arial"/>
              </a:rPr>
              <a:t>Impact of recombination on gene distribution</a:t>
            </a:r>
          </a:p>
          <a:p>
            <a:pPr algn="l"/>
            <a:endParaRPr lang="en-US" dirty="0">
              <a:cs typeface="Arial"/>
            </a:endParaRPr>
          </a:p>
        </p:txBody>
      </p:sp>
    </p:spTree>
    <p:extLst>
      <p:ext uri="{BB962C8B-B14F-4D97-AF65-F5344CB8AC3E}">
        <p14:creationId xmlns:p14="http://schemas.microsoft.com/office/powerpoint/2010/main" val="13971886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ktangel 4">
            <a:extLst>
              <a:ext uri="{FF2B5EF4-FFF2-40B4-BE49-F238E27FC236}">
                <a16:creationId xmlns:a16="http://schemas.microsoft.com/office/drawing/2014/main" id="{DE0F1B14-6102-9FFF-68F5-FF3F03B46591}"/>
              </a:ext>
            </a:extLst>
          </p:cNvPr>
          <p:cNvSpPr/>
          <p:nvPr/>
        </p:nvSpPr>
        <p:spPr>
          <a:xfrm>
            <a:off x="155997" y="106622"/>
            <a:ext cx="11880000" cy="6480000"/>
          </a:xfrm>
          <a:prstGeom prst="rect">
            <a:avLst/>
          </a:prstGeom>
          <a:solidFill>
            <a:srgbClr val="ABC9D4">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 name="Rubrik 1">
            <a:extLst>
              <a:ext uri="{FF2B5EF4-FFF2-40B4-BE49-F238E27FC236}">
                <a16:creationId xmlns:a16="http://schemas.microsoft.com/office/drawing/2014/main" id="{ACA5E371-59FA-F648-A020-A50DDF8269D8}"/>
              </a:ext>
            </a:extLst>
          </p:cNvPr>
          <p:cNvSpPr>
            <a:spLocks noGrp="1"/>
          </p:cNvSpPr>
          <p:nvPr>
            <p:ph type="title"/>
          </p:nvPr>
        </p:nvSpPr>
        <p:spPr>
          <a:xfrm>
            <a:off x="343135" y="339404"/>
            <a:ext cx="8820000" cy="1199860"/>
          </a:xfrm>
        </p:spPr>
        <p:txBody>
          <a:bodyPr vert="horz" lIns="0" tIns="0" rIns="0" bIns="0" rtlCol="0" anchor="ctr" anchorCtr="0">
            <a:normAutofit/>
          </a:bodyPr>
          <a:lstStyle/>
          <a:p>
            <a:r>
              <a:rPr lang="en-GB" sz="4000">
                <a:latin typeface="Times New Roman"/>
                <a:cs typeface="Times New Roman"/>
              </a:rPr>
              <a:t>Interpretation </a:t>
            </a:r>
            <a:endParaRPr lang="en-US">
              <a:ea typeface="+mj-ea"/>
            </a:endParaRPr>
          </a:p>
        </p:txBody>
      </p:sp>
      <p:sp>
        <p:nvSpPr>
          <p:cNvPr id="8" name="textruta 7">
            <a:extLst>
              <a:ext uri="{FF2B5EF4-FFF2-40B4-BE49-F238E27FC236}">
                <a16:creationId xmlns:a16="http://schemas.microsoft.com/office/drawing/2014/main" id="{28677A69-D8F2-C0A8-3E42-EA87FEB01C62}"/>
              </a:ext>
            </a:extLst>
          </p:cNvPr>
          <p:cNvSpPr txBox="1"/>
          <p:nvPr/>
        </p:nvSpPr>
        <p:spPr>
          <a:xfrm>
            <a:off x="341358" y="1363323"/>
            <a:ext cx="11695988" cy="1056274"/>
          </a:xfrm>
          <a:prstGeom prst="rect">
            <a:avLst/>
          </a:prstGeom>
        </p:spPr>
        <p:txBody>
          <a:bodyPr vert="horz" lIns="0" tIns="0" rIns="0" bIns="0" rtlCol="0" anchor="t">
            <a:noAutofit/>
          </a:bodyPr>
          <a:lstStyle/>
          <a:p>
            <a:pPr marL="285750" indent="-285750">
              <a:buFont typeface="Arial"/>
              <a:buChar char="•"/>
            </a:pPr>
            <a:r>
              <a:rPr lang="en-GB" sz="1500" dirty="0">
                <a:ea typeface="+mn-lt"/>
                <a:cs typeface="+mn-lt"/>
              </a:rPr>
              <a:t>The simulation demonstrates the influence of </a:t>
            </a:r>
            <a:r>
              <a:rPr lang="en-GB" sz="1500" b="1" dirty="0">
                <a:ea typeface="+mn-lt"/>
                <a:cs typeface="+mn-lt"/>
              </a:rPr>
              <a:t>random genetic drift</a:t>
            </a:r>
            <a:r>
              <a:rPr lang="en-GB" sz="1500" dirty="0">
                <a:ea typeface="+mn-lt"/>
                <a:cs typeface="+mn-lt"/>
              </a:rPr>
              <a:t> and </a:t>
            </a:r>
            <a:r>
              <a:rPr lang="en-GB" sz="1500" b="1" dirty="0">
                <a:ea typeface="+mn-lt"/>
                <a:cs typeface="+mn-lt"/>
              </a:rPr>
              <a:t>recombination</a:t>
            </a:r>
            <a:r>
              <a:rPr lang="en-GB" sz="1500" dirty="0">
                <a:ea typeface="+mn-lt"/>
                <a:cs typeface="+mn-lt"/>
              </a:rPr>
              <a:t> on the fate of introduced genes in a neutral scenario (no selection).</a:t>
            </a:r>
            <a:endParaRPr lang="en-US" sz="1500">
              <a:cs typeface="Arial"/>
            </a:endParaRPr>
          </a:p>
          <a:p>
            <a:pPr marL="285750" indent="-285750">
              <a:buFont typeface="Arial"/>
              <a:buChar char="•"/>
            </a:pPr>
            <a:r>
              <a:rPr lang="en-GB" sz="1500" dirty="0">
                <a:ea typeface="+mn-lt"/>
                <a:cs typeface="+mn-lt"/>
              </a:rPr>
              <a:t>The results highlight the importance of considering these factors when studying real-world introgression events.</a:t>
            </a:r>
            <a:endParaRPr lang="en-GB" sz="1500">
              <a:cs typeface="Arial"/>
            </a:endParaRPr>
          </a:p>
          <a:p>
            <a:pPr>
              <a:lnSpc>
                <a:spcPct val="150000"/>
              </a:lnSpc>
              <a:spcAft>
                <a:spcPts val="600"/>
              </a:spcAft>
            </a:pPr>
            <a:endParaRPr lang="en-GB" sz="1500" b="1" dirty="0">
              <a:cs typeface="Arial"/>
            </a:endParaRPr>
          </a:p>
        </p:txBody>
      </p:sp>
    </p:spTree>
    <p:extLst>
      <p:ext uri="{BB962C8B-B14F-4D97-AF65-F5344CB8AC3E}">
        <p14:creationId xmlns:p14="http://schemas.microsoft.com/office/powerpoint/2010/main" val="8649076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367B9D12-E9DA-664A-81DA-DAE45E847DDF}"/>
              </a:ext>
            </a:extLst>
          </p:cNvPr>
          <p:cNvSpPr>
            <a:spLocks noGrp="1"/>
          </p:cNvSpPr>
          <p:nvPr>
            <p:ph type="title"/>
          </p:nvPr>
        </p:nvSpPr>
        <p:spPr>
          <a:xfrm>
            <a:off x="1458789" y="4482202"/>
            <a:ext cx="9272423" cy="304699"/>
          </a:xfrm>
        </p:spPr>
        <p:txBody>
          <a:bodyPr/>
          <a:lstStyle/>
          <a:p>
            <a:pPr algn="ctr"/>
            <a:r>
              <a:rPr lang="en-GB">
                <a:latin typeface="Arial"/>
                <a:cs typeface="Arial"/>
              </a:rPr>
              <a:t>Thank you !</a:t>
            </a:r>
            <a:endParaRPr lang="en-US"/>
          </a:p>
        </p:txBody>
      </p:sp>
      <p:pic>
        <p:nvPicPr>
          <p:cNvPr id="3" name="Bildobjekt 2" descr="Lund University's logotype.">
            <a:extLst>
              <a:ext uri="{FF2B5EF4-FFF2-40B4-BE49-F238E27FC236}">
                <a16:creationId xmlns:a16="http://schemas.microsoft.com/office/drawing/2014/main" id="{B9B004CB-9E66-2E4F-902A-D4E52BE8F1CB}"/>
              </a:ext>
            </a:extLst>
          </p:cNvPr>
          <p:cNvPicPr>
            <a:picLocks noChangeAspect="1"/>
          </p:cNvPicPr>
          <p:nvPr/>
        </p:nvPicPr>
        <p:blipFill>
          <a:blip r:embed="rId3" cstate="screen">
            <a:extLst>
              <a:ext uri="{28A0092B-C50C-407E-A947-70E740481C1C}">
                <a14:useLocalDpi xmlns:a14="http://schemas.microsoft.com/office/drawing/2010/main"/>
              </a:ext>
            </a:extLst>
          </a:blip>
          <a:srcRect/>
          <a:stretch/>
        </p:blipFill>
        <p:spPr>
          <a:xfrm>
            <a:off x="5106079" y="1556181"/>
            <a:ext cx="1979842" cy="2642089"/>
          </a:xfrm>
          <a:prstGeom prst="rect">
            <a:avLst/>
          </a:prstGeom>
        </p:spPr>
      </p:pic>
    </p:spTree>
    <p:extLst>
      <p:ext uri="{BB962C8B-B14F-4D97-AF65-F5344CB8AC3E}">
        <p14:creationId xmlns:p14="http://schemas.microsoft.com/office/powerpoint/2010/main" val="4665676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ktangel 3">
            <a:extLst>
              <a:ext uri="{FF2B5EF4-FFF2-40B4-BE49-F238E27FC236}">
                <a16:creationId xmlns:a16="http://schemas.microsoft.com/office/drawing/2014/main" id="{03C9FD75-3925-45A0-E9FA-5D31A309B521}"/>
              </a:ext>
            </a:extLst>
          </p:cNvPr>
          <p:cNvSpPr/>
          <p:nvPr/>
        </p:nvSpPr>
        <p:spPr>
          <a:xfrm>
            <a:off x="156000" y="189000"/>
            <a:ext cx="11880000" cy="6480000"/>
          </a:xfrm>
          <a:prstGeom prst="rect">
            <a:avLst/>
          </a:prstGeom>
          <a:solidFill>
            <a:srgbClr val="ABC9D4">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 name="Rubrik 1">
            <a:extLst>
              <a:ext uri="{FF2B5EF4-FFF2-40B4-BE49-F238E27FC236}">
                <a16:creationId xmlns:a16="http://schemas.microsoft.com/office/drawing/2014/main" id="{ACA5E371-59FA-F648-A020-A50DDF8269D8}"/>
              </a:ext>
            </a:extLst>
          </p:cNvPr>
          <p:cNvSpPr>
            <a:spLocks noGrp="1"/>
          </p:cNvSpPr>
          <p:nvPr/>
        </p:nvSpPr>
        <p:spPr>
          <a:xfrm>
            <a:off x="203453" y="273008"/>
            <a:ext cx="7296001" cy="685263"/>
          </a:xfrm>
          <a:prstGeom prst="rect">
            <a:avLst/>
          </a:prstGeom>
        </p:spPr>
        <p:txBody>
          <a:bodyPr vert="horz" lIns="0" tIns="0" rIns="0" bIns="0" rtlCol="0" anchor="ctr" anchorCtr="0">
            <a:normAutofit/>
          </a:bodyPr>
          <a:lstStyle>
            <a:lvl1pPr algn="l" defTabSz="914400" rtl="0" eaLnBrk="1" latinLnBrk="0" hangingPunct="1">
              <a:lnSpc>
                <a:spcPct val="90000"/>
              </a:lnSpc>
              <a:spcBef>
                <a:spcPct val="0"/>
              </a:spcBef>
              <a:buNone/>
              <a:defRPr sz="4800" b="0" i="0" kern="1200">
                <a:solidFill>
                  <a:schemeClr val="accent1"/>
                </a:solidFill>
                <a:latin typeface="Times New Roman" panose="02020603050405020304" pitchFamily="18" charset="0"/>
                <a:ea typeface="+mj-ea"/>
                <a:cs typeface="Times New Roman" panose="02020603050405020304" pitchFamily="18" charset="0"/>
              </a:defRPr>
            </a:lvl1pPr>
          </a:lstStyle>
          <a:p>
            <a:r>
              <a:rPr lang="en-GB" sz="4000">
                <a:latin typeface="Times New Roman"/>
                <a:cs typeface="Times New Roman"/>
              </a:rPr>
              <a:t>Specific Question</a:t>
            </a:r>
            <a:endParaRPr lang="en-US" sz="4000"/>
          </a:p>
        </p:txBody>
      </p:sp>
      <p:sp>
        <p:nvSpPr>
          <p:cNvPr id="8" name="textruta 2">
            <a:extLst>
              <a:ext uri="{FF2B5EF4-FFF2-40B4-BE49-F238E27FC236}">
                <a16:creationId xmlns:a16="http://schemas.microsoft.com/office/drawing/2014/main" id="{C2D86DFB-A6B3-7846-B2A1-26657279DD2C}"/>
              </a:ext>
            </a:extLst>
          </p:cNvPr>
          <p:cNvSpPr txBox="1"/>
          <p:nvPr/>
        </p:nvSpPr>
        <p:spPr>
          <a:xfrm>
            <a:off x="210073" y="1134148"/>
            <a:ext cx="11759142" cy="943415"/>
          </a:xfrm>
          <a:prstGeom prst="rect">
            <a:avLst/>
          </a:prstGeom>
        </p:spPr>
        <p:txBody>
          <a:bodyPr vert="horz" lIns="0" tIns="0" rIns="0" bIns="0" rtlCol="0" anchor="t">
            <a:noAutofit/>
          </a:bodyPr>
          <a:ls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500" dirty="0">
                <a:ea typeface="+mn-lt"/>
                <a:cs typeface="+mn-lt"/>
              </a:rPr>
              <a:t>The process of ‘foreign’ genes entering, and becoming established in, a population is called introgression. For example, one can follow the introgression of genes across hybrid zones, where genes can travel from one population (or species) to another. A famous example is the finding that all humans with ancestors from outside Africa have a small proportion of Neanderthal genes, probably a result of hybridization and introgression that happened a long time ago. We shall now study the process of introgression, keeping things as simple as possible.</a:t>
            </a:r>
            <a:endParaRPr lang="en-US" dirty="0"/>
          </a:p>
          <a:p>
            <a:r>
              <a:rPr lang="en-GB" sz="1500" dirty="0">
                <a:ea typeface="+mn-lt"/>
                <a:cs typeface="+mn-lt"/>
              </a:rPr>
              <a:t>Consider a haploid population of </a:t>
            </a:r>
            <a:r>
              <a:rPr lang="en-GB" sz="1500" i="1" dirty="0">
                <a:ea typeface="+mn-lt"/>
                <a:cs typeface="+mn-lt"/>
              </a:rPr>
              <a:t>n</a:t>
            </a:r>
            <a:r>
              <a:rPr lang="en-GB" sz="1500" dirty="0">
                <a:ea typeface="+mn-lt"/>
                <a:cs typeface="+mn-lt"/>
              </a:rPr>
              <a:t> individuals (</a:t>
            </a:r>
            <a:r>
              <a:rPr lang="en-GB" sz="1500" i="1" dirty="0">
                <a:ea typeface="+mn-lt"/>
                <a:cs typeface="+mn-lt"/>
              </a:rPr>
              <a:t>n</a:t>
            </a:r>
            <a:r>
              <a:rPr lang="en-GB" sz="1500" dirty="0">
                <a:ea typeface="+mn-lt"/>
                <a:cs typeface="+mn-lt"/>
              </a:rPr>
              <a:t> is fixed). Each individual carries a genome of </a:t>
            </a:r>
            <a:r>
              <a:rPr lang="en-GB" sz="1500" i="1" dirty="0">
                <a:ea typeface="+mn-lt"/>
                <a:cs typeface="+mn-lt"/>
              </a:rPr>
              <a:t>L</a:t>
            </a:r>
            <a:r>
              <a:rPr lang="en-GB" sz="1500" dirty="0">
                <a:ea typeface="+mn-lt"/>
                <a:cs typeface="+mn-lt"/>
              </a:rPr>
              <a:t> genes. The genes can be of two types, the old type and the ‘new’ type. If we represent the old type with zeros and the new type with ones, an individual that carries some old and some new genes could be represented by a sequence like 0110 (for the case </a:t>
            </a:r>
            <a:r>
              <a:rPr lang="en-GB" sz="1500" i="1" dirty="0">
                <a:ea typeface="+mn-lt"/>
                <a:cs typeface="+mn-lt"/>
              </a:rPr>
              <a:t>L</a:t>
            </a:r>
            <a:r>
              <a:rPr lang="en-GB" sz="1500" dirty="0">
                <a:ea typeface="+mn-lt"/>
                <a:cs typeface="+mn-lt"/>
              </a:rPr>
              <a:t> = 4).</a:t>
            </a:r>
            <a:endParaRPr lang="en-GB" dirty="0"/>
          </a:p>
          <a:p>
            <a:r>
              <a:rPr lang="en-GB" sz="1500" dirty="0">
                <a:ea typeface="+mn-lt"/>
                <a:cs typeface="+mn-lt"/>
              </a:rPr>
              <a:t>Each generation, the individuals mate randomly and the offspring is formed through recombination. More precisely (see figure):</a:t>
            </a:r>
            <a:endParaRPr lang="en-GB" dirty="0"/>
          </a:p>
          <a:p>
            <a:r>
              <a:rPr lang="en-GB" sz="1500" dirty="0">
                <a:ea typeface="+mn-lt"/>
                <a:cs typeface="+mn-lt"/>
              </a:rPr>
              <a:t>Start the simulation (generation 1) with a single individual with a completely foreign genome (orange in the figure).</a:t>
            </a:r>
            <a:endParaRPr lang="en-US" dirty="0">
              <a:ea typeface="+mn-lt"/>
              <a:cs typeface="+mn-lt"/>
            </a:endParaRPr>
          </a:p>
          <a:p>
            <a:r>
              <a:rPr lang="en-GB" sz="1500" dirty="0">
                <a:ea typeface="+mn-lt"/>
                <a:cs typeface="+mn-lt"/>
              </a:rPr>
              <a:t>For each individual of the next generation:</a:t>
            </a:r>
            <a:endParaRPr lang="en-GB">
              <a:ea typeface="+mn-lt"/>
              <a:cs typeface="+mn-lt"/>
            </a:endParaRPr>
          </a:p>
          <a:p>
            <a:pPr marL="285750" indent="-285750">
              <a:buFont typeface="Arial"/>
              <a:buChar char="•"/>
            </a:pPr>
            <a:r>
              <a:rPr lang="en-GB" sz="1500" dirty="0">
                <a:ea typeface="+mn-lt"/>
                <a:cs typeface="+mn-lt"/>
              </a:rPr>
              <a:t>choose two parents randomly from the parent generation</a:t>
            </a:r>
            <a:endParaRPr lang="en-GB" dirty="0">
              <a:ea typeface="+mn-lt"/>
              <a:cs typeface="+mn-lt"/>
            </a:endParaRPr>
          </a:p>
          <a:p>
            <a:pPr marL="285750" indent="-285750">
              <a:buFont typeface="Arial"/>
              <a:buChar char="•"/>
            </a:pPr>
            <a:r>
              <a:rPr lang="en-GB" sz="1500" dirty="0">
                <a:ea typeface="+mn-lt"/>
                <a:cs typeface="+mn-lt"/>
              </a:rPr>
              <a:t>pair up their genomes and choose a random point of gene crossover (dashed line in figure).</a:t>
            </a:r>
            <a:endParaRPr lang="en-GB" dirty="0">
              <a:ea typeface="+mn-lt"/>
              <a:cs typeface="+mn-lt"/>
            </a:endParaRPr>
          </a:p>
          <a:p>
            <a:pPr marL="285750" indent="-285750">
              <a:buFont typeface="Arial"/>
              <a:buChar char="•"/>
            </a:pPr>
            <a:r>
              <a:rPr lang="en-GB" sz="1500" dirty="0">
                <a:ea typeface="+mn-lt"/>
                <a:cs typeface="+mn-lt"/>
              </a:rPr>
              <a:t>put the recombined offspring in the next generation</a:t>
            </a:r>
            <a:endParaRPr lang="en-GB" dirty="0">
              <a:ea typeface="+mn-lt"/>
              <a:cs typeface="+mn-lt"/>
            </a:endParaRPr>
          </a:p>
          <a:p>
            <a:pPr marL="285750" indent="-285750">
              <a:buFont typeface="Arial"/>
              <a:buChar char="•"/>
            </a:pPr>
            <a:r>
              <a:rPr lang="en-GB" sz="1500" dirty="0">
                <a:ea typeface="+mn-lt"/>
                <a:cs typeface="+mn-lt"/>
              </a:rPr>
              <a:t>repeat until the new population is full</a:t>
            </a:r>
            <a:endParaRPr lang="en-GB" dirty="0">
              <a:ea typeface="+mn-lt"/>
              <a:cs typeface="+mn-lt"/>
            </a:endParaRPr>
          </a:p>
          <a:p>
            <a:r>
              <a:rPr lang="en-GB" sz="1500" dirty="0">
                <a:ea typeface="+mn-lt"/>
                <a:cs typeface="+mn-lt"/>
              </a:rPr>
              <a:t>The new population then replaces the old one and the whole procedure repeats. There is no selection for or against the new genes.</a:t>
            </a:r>
            <a:endParaRPr lang="en-GB" dirty="0">
              <a:ea typeface="+mn-lt"/>
              <a:cs typeface="+mn-lt"/>
            </a:endParaRPr>
          </a:p>
          <a:p>
            <a:endParaRPr lang="en-GB" sz="1500" dirty="0">
              <a:cs typeface="Arial"/>
            </a:endParaRPr>
          </a:p>
        </p:txBody>
      </p:sp>
    </p:spTree>
    <p:extLst>
      <p:ext uri="{BB962C8B-B14F-4D97-AF65-F5344CB8AC3E}">
        <p14:creationId xmlns:p14="http://schemas.microsoft.com/office/powerpoint/2010/main" val="12218190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ktangel 3">
            <a:extLst>
              <a:ext uri="{FF2B5EF4-FFF2-40B4-BE49-F238E27FC236}">
                <a16:creationId xmlns:a16="http://schemas.microsoft.com/office/drawing/2014/main" id="{03C9FD75-3925-45A0-E9FA-5D31A309B521}"/>
              </a:ext>
            </a:extLst>
          </p:cNvPr>
          <p:cNvSpPr/>
          <p:nvPr/>
        </p:nvSpPr>
        <p:spPr>
          <a:xfrm>
            <a:off x="156000" y="189000"/>
            <a:ext cx="11880000" cy="6480000"/>
          </a:xfrm>
          <a:prstGeom prst="rect">
            <a:avLst/>
          </a:prstGeom>
          <a:solidFill>
            <a:srgbClr val="ABC9D4">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 name="Rubrik 1">
            <a:extLst>
              <a:ext uri="{FF2B5EF4-FFF2-40B4-BE49-F238E27FC236}">
                <a16:creationId xmlns:a16="http://schemas.microsoft.com/office/drawing/2014/main" id="{ACA5E371-59FA-F648-A020-A50DDF8269D8}"/>
              </a:ext>
            </a:extLst>
          </p:cNvPr>
          <p:cNvSpPr>
            <a:spLocks noGrp="1"/>
          </p:cNvSpPr>
          <p:nvPr/>
        </p:nvSpPr>
        <p:spPr>
          <a:xfrm>
            <a:off x="203453" y="273008"/>
            <a:ext cx="7296001" cy="685263"/>
          </a:xfrm>
          <a:prstGeom prst="rect">
            <a:avLst/>
          </a:prstGeom>
        </p:spPr>
        <p:txBody>
          <a:bodyPr vert="horz" lIns="0" tIns="0" rIns="0" bIns="0" rtlCol="0" anchor="ctr" anchorCtr="0">
            <a:normAutofit/>
          </a:bodyPr>
          <a:lstStyle>
            <a:lvl1pPr algn="l" defTabSz="914400" rtl="0" eaLnBrk="1" latinLnBrk="0" hangingPunct="1">
              <a:lnSpc>
                <a:spcPct val="90000"/>
              </a:lnSpc>
              <a:spcBef>
                <a:spcPct val="0"/>
              </a:spcBef>
              <a:buNone/>
              <a:defRPr sz="4800" b="0" i="0" kern="1200">
                <a:solidFill>
                  <a:schemeClr val="accent1"/>
                </a:solidFill>
                <a:latin typeface="Times New Roman" panose="02020603050405020304" pitchFamily="18" charset="0"/>
                <a:ea typeface="+mj-ea"/>
                <a:cs typeface="Times New Roman" panose="02020603050405020304" pitchFamily="18" charset="0"/>
              </a:defRPr>
            </a:lvl1pPr>
          </a:lstStyle>
          <a:p>
            <a:r>
              <a:rPr lang="en-GB" sz="4000" dirty="0">
                <a:latin typeface="Times New Roman"/>
                <a:cs typeface="Times New Roman"/>
              </a:rPr>
              <a:t>Specific Question</a:t>
            </a:r>
            <a:endParaRPr lang="en-US" sz="4000" dirty="0"/>
          </a:p>
        </p:txBody>
      </p:sp>
      <p:sp>
        <p:nvSpPr>
          <p:cNvPr id="8" name="textruta 2">
            <a:extLst>
              <a:ext uri="{FF2B5EF4-FFF2-40B4-BE49-F238E27FC236}">
                <a16:creationId xmlns:a16="http://schemas.microsoft.com/office/drawing/2014/main" id="{C2D86DFB-A6B3-7846-B2A1-26657279DD2C}"/>
              </a:ext>
            </a:extLst>
          </p:cNvPr>
          <p:cNvSpPr txBox="1"/>
          <p:nvPr/>
        </p:nvSpPr>
        <p:spPr>
          <a:xfrm>
            <a:off x="210073" y="1134148"/>
            <a:ext cx="11759142" cy="943415"/>
          </a:xfrm>
          <a:prstGeom prst="rect">
            <a:avLst/>
          </a:prstGeom>
        </p:spPr>
        <p:txBody>
          <a:bodyPr vert="horz" lIns="0" tIns="0" rIns="0" bIns="0" rtlCol="0" anchor="t">
            <a:noAutofit/>
          </a:bodyPr>
          <a:ls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spcBef>
                <a:spcPct val="0"/>
              </a:spcBef>
              <a:buAutoNum type="alphaLcParenR"/>
            </a:pPr>
            <a:r>
              <a:rPr lang="en-GB" sz="1600" b="1" dirty="0">
                <a:ea typeface="+mn-lt"/>
                <a:cs typeface="+mn-lt"/>
              </a:rPr>
              <a:t>If you would write a program to simulate this process, what would be an appropriate representation of the population, describing the current ‘system state’? (1p)</a:t>
            </a:r>
            <a:endParaRPr lang="en-GB" sz="1600" b="1" dirty="0">
              <a:cs typeface="Arial" panose="020B0604020202020204"/>
            </a:endParaRPr>
          </a:p>
          <a:p>
            <a:pPr marL="342900" indent="-342900">
              <a:spcBef>
                <a:spcPct val="0"/>
              </a:spcBef>
              <a:buAutoNum type="alphaLcParenR"/>
            </a:pPr>
            <a:r>
              <a:rPr lang="en-GB" sz="1500" dirty="0">
                <a:ea typeface="+mn-lt"/>
                <a:cs typeface="+mn-lt"/>
              </a:rPr>
              <a:t>Write a </a:t>
            </a:r>
            <a:r>
              <a:rPr lang="en-GB" sz="1500" i="1" dirty="0">
                <a:ea typeface="+mn-lt"/>
                <a:cs typeface="+mn-lt"/>
              </a:rPr>
              <a:t>function</a:t>
            </a:r>
            <a:r>
              <a:rPr lang="en-GB" sz="1500" dirty="0">
                <a:ea typeface="+mn-lt"/>
                <a:cs typeface="+mn-lt"/>
              </a:rPr>
              <a:t> in </a:t>
            </a:r>
            <a:r>
              <a:rPr lang="en-GB" sz="1500" i="1" dirty="0">
                <a:ea typeface="+mn-lt"/>
                <a:cs typeface="+mn-lt"/>
              </a:rPr>
              <a:t>R</a:t>
            </a:r>
            <a:r>
              <a:rPr lang="en-GB" sz="1500" dirty="0">
                <a:ea typeface="+mn-lt"/>
                <a:cs typeface="+mn-lt"/>
              </a:rPr>
              <a:t> that takes two parent genomes as input and returns a single recombined offspring genome, following the procedure of recombination described above. (2p)</a:t>
            </a:r>
            <a:endParaRPr lang="en-GB" dirty="0">
              <a:cs typeface="Arial" panose="020B0604020202020204"/>
            </a:endParaRPr>
          </a:p>
          <a:p>
            <a:pPr marL="342900" indent="-342900">
              <a:spcBef>
                <a:spcPct val="0"/>
              </a:spcBef>
              <a:buAutoNum type="alphaLcParenR"/>
            </a:pPr>
            <a:r>
              <a:rPr lang="en-GB" sz="1500" dirty="0">
                <a:ea typeface="+mn-lt"/>
                <a:cs typeface="+mn-lt"/>
              </a:rPr>
              <a:t>Write a script in R that uses the above function and simulates the population for 100 generations. For your own convenience, write it such that you can easily change the population size </a:t>
            </a:r>
            <a:r>
              <a:rPr lang="en-GB" sz="1500" i="1" dirty="0">
                <a:ea typeface="+mn-lt"/>
                <a:cs typeface="+mn-lt"/>
              </a:rPr>
              <a:t>n</a:t>
            </a:r>
            <a:r>
              <a:rPr lang="en-GB" sz="1500" dirty="0">
                <a:ea typeface="+mn-lt"/>
                <a:cs typeface="+mn-lt"/>
              </a:rPr>
              <a:t> and the genome size </a:t>
            </a:r>
            <a:r>
              <a:rPr lang="en-GB" sz="1500" i="1" dirty="0">
                <a:ea typeface="+mn-lt"/>
                <a:cs typeface="+mn-lt"/>
              </a:rPr>
              <a:t>L</a:t>
            </a:r>
            <a:r>
              <a:rPr lang="en-GB" sz="1500" dirty="0">
                <a:ea typeface="+mn-lt"/>
                <a:cs typeface="+mn-lt"/>
              </a:rPr>
              <a:t>. (2p)</a:t>
            </a:r>
            <a:endParaRPr lang="en-GB" sz="1500">
              <a:cs typeface="Arial" panose="020B0604020202020204"/>
            </a:endParaRPr>
          </a:p>
          <a:p>
            <a:pPr marL="342900" indent="-342900">
              <a:spcBef>
                <a:spcPct val="0"/>
              </a:spcBef>
              <a:buAutoNum type="alphaLcParenR"/>
            </a:pPr>
            <a:r>
              <a:rPr lang="en-GB" sz="1500" dirty="0">
                <a:ea typeface="+mn-lt"/>
                <a:cs typeface="+mn-lt"/>
              </a:rPr>
              <a:t>Revise the script to calculate the proportion of new genes in the population for each generation. Plot the result as a proportion over time (example figure below). You may notice that quite often there is no introgression, i.e. the new type disappears from the population. Use </a:t>
            </a:r>
            <a:r>
              <a:rPr lang="en-GB" sz="1500" i="1" dirty="0">
                <a:ea typeface="+mn-lt"/>
                <a:cs typeface="+mn-lt"/>
              </a:rPr>
              <a:t>L</a:t>
            </a:r>
            <a:r>
              <a:rPr lang="en-GB" sz="1500" dirty="0">
                <a:ea typeface="+mn-lt"/>
                <a:cs typeface="+mn-lt"/>
              </a:rPr>
              <a:t> = 100 and </a:t>
            </a:r>
            <a:r>
              <a:rPr lang="en-GB" sz="1500" i="1" dirty="0">
                <a:ea typeface="+mn-lt"/>
                <a:cs typeface="+mn-lt"/>
              </a:rPr>
              <a:t>n</a:t>
            </a:r>
            <a:r>
              <a:rPr lang="en-GB" sz="1500" dirty="0">
                <a:ea typeface="+mn-lt"/>
                <a:cs typeface="+mn-lt"/>
              </a:rPr>
              <a:t> = 100. (1p)</a:t>
            </a:r>
            <a:endParaRPr lang="en-GB" dirty="0">
              <a:cs typeface="Arial" panose="020B0604020202020204"/>
            </a:endParaRPr>
          </a:p>
          <a:p>
            <a:pPr marL="342900" indent="-342900">
              <a:spcBef>
                <a:spcPct val="0"/>
              </a:spcBef>
              <a:buAutoNum type="alphaLcParenR"/>
            </a:pPr>
            <a:r>
              <a:rPr lang="en-GB" sz="1500" i="1" dirty="0">
                <a:ea typeface="+mn-lt"/>
                <a:cs typeface="+mn-lt"/>
              </a:rPr>
              <a:t>Extra (no points!)</a:t>
            </a:r>
            <a:r>
              <a:rPr lang="en-GB" sz="1500" dirty="0">
                <a:ea typeface="+mn-lt"/>
                <a:cs typeface="+mn-lt"/>
              </a:rPr>
              <a:t>: After a long time, say 1000 generations, most new genes (out of the original </a:t>
            </a:r>
            <a:r>
              <a:rPr lang="en-GB" sz="1500" i="1" dirty="0">
                <a:ea typeface="+mn-lt"/>
                <a:cs typeface="+mn-lt"/>
              </a:rPr>
              <a:t>L</a:t>
            </a:r>
            <a:r>
              <a:rPr lang="en-GB" sz="1500" dirty="0">
                <a:ea typeface="+mn-lt"/>
                <a:cs typeface="+mn-lt"/>
              </a:rPr>
              <a:t>) have either gone extinct or come to fixation. The population now has a mixed genome of old and new genes (like non-African humans). Add a few lines to your script to also plot the frequency of new genes at each locus of the final population. You may find short sequences of </a:t>
            </a:r>
            <a:r>
              <a:rPr lang="en-GB" sz="1500" dirty="0" err="1">
                <a:ea typeface="+mn-lt"/>
                <a:cs typeface="+mn-lt"/>
              </a:rPr>
              <a:t>introgressed</a:t>
            </a:r>
            <a:r>
              <a:rPr lang="en-GB" sz="1500" dirty="0">
                <a:ea typeface="+mn-lt"/>
                <a:cs typeface="+mn-lt"/>
              </a:rPr>
              <a:t> genes spread out over the genome, but usually they occur together, side-by-side. Can you think of why? (0p)</a:t>
            </a:r>
            <a:endParaRPr lang="en-GB">
              <a:cs typeface="Arial" panose="020B0604020202020204"/>
            </a:endParaRPr>
          </a:p>
          <a:p>
            <a:pPr marL="342900" indent="-342900">
              <a:spcBef>
                <a:spcPct val="0"/>
              </a:spcBef>
              <a:buAutoNum type="alphaLcParenR"/>
            </a:pPr>
            <a:endParaRPr lang="en-GB" sz="1500" dirty="0">
              <a:cs typeface="Arial"/>
            </a:endParaRPr>
          </a:p>
        </p:txBody>
      </p:sp>
    </p:spTree>
    <p:extLst>
      <p:ext uri="{BB962C8B-B14F-4D97-AF65-F5344CB8AC3E}">
        <p14:creationId xmlns:p14="http://schemas.microsoft.com/office/powerpoint/2010/main" val="33924833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ktangel 15">
            <a:extLst>
              <a:ext uri="{FF2B5EF4-FFF2-40B4-BE49-F238E27FC236}">
                <a16:creationId xmlns:a16="http://schemas.microsoft.com/office/drawing/2014/main" id="{D0513A4D-7CDA-A164-0BC4-B1EA2568041C}"/>
              </a:ext>
            </a:extLst>
          </p:cNvPr>
          <p:cNvSpPr/>
          <p:nvPr/>
        </p:nvSpPr>
        <p:spPr>
          <a:xfrm>
            <a:off x="155997" y="189000"/>
            <a:ext cx="11880000" cy="6480000"/>
          </a:xfrm>
          <a:prstGeom prst="rect">
            <a:avLst/>
          </a:prstGeom>
          <a:solidFill>
            <a:srgbClr val="ABC9D4">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 name="Rubrik 1">
            <a:extLst>
              <a:ext uri="{FF2B5EF4-FFF2-40B4-BE49-F238E27FC236}">
                <a16:creationId xmlns:a16="http://schemas.microsoft.com/office/drawing/2014/main" id="{B6FEDA51-57F1-5443-839D-3A8B58E5CB92}"/>
              </a:ext>
            </a:extLst>
          </p:cNvPr>
          <p:cNvSpPr>
            <a:spLocks noGrp="1"/>
          </p:cNvSpPr>
          <p:nvPr>
            <p:ph type="title"/>
          </p:nvPr>
        </p:nvSpPr>
        <p:spPr>
          <a:xfrm>
            <a:off x="544982" y="584312"/>
            <a:ext cx="6116882" cy="845879"/>
          </a:xfrm>
        </p:spPr>
        <p:txBody>
          <a:bodyPr>
            <a:normAutofit/>
          </a:bodyPr>
          <a:lstStyle/>
          <a:p>
            <a:r>
              <a:rPr lang="sv-SE" sz="4000" dirty="0">
                <a:solidFill>
                  <a:srgbClr val="894E11"/>
                </a:solidFill>
                <a:latin typeface="Times New Roman"/>
                <a:cs typeface="Times New Roman"/>
              </a:rPr>
              <a:t>3a) General </a:t>
            </a:r>
            <a:r>
              <a:rPr lang="sv-SE" sz="4000" dirty="0" err="1">
                <a:solidFill>
                  <a:srgbClr val="894E11"/>
                </a:solidFill>
                <a:latin typeface="Times New Roman"/>
                <a:cs typeface="Times New Roman"/>
              </a:rPr>
              <a:t>Description</a:t>
            </a:r>
            <a:r>
              <a:rPr lang="sv-SE" sz="4000" dirty="0">
                <a:solidFill>
                  <a:srgbClr val="894E11"/>
                </a:solidFill>
                <a:latin typeface="Times New Roman"/>
                <a:cs typeface="Times New Roman"/>
              </a:rPr>
              <a:t> </a:t>
            </a:r>
            <a:endParaRPr lang="en-US" dirty="0"/>
          </a:p>
        </p:txBody>
      </p:sp>
      <p:sp>
        <p:nvSpPr>
          <p:cNvPr id="3" name="TextBox 2">
            <a:extLst>
              <a:ext uri="{FF2B5EF4-FFF2-40B4-BE49-F238E27FC236}">
                <a16:creationId xmlns:a16="http://schemas.microsoft.com/office/drawing/2014/main" id="{62BAD672-825C-F99E-A12F-F078FF6B1A2C}"/>
              </a:ext>
            </a:extLst>
          </p:cNvPr>
          <p:cNvSpPr txBox="1"/>
          <p:nvPr/>
        </p:nvSpPr>
        <p:spPr>
          <a:xfrm>
            <a:off x="544285" y="1338649"/>
            <a:ext cx="4535759" cy="240065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500" dirty="0">
                <a:ea typeface="+mn-lt"/>
                <a:cs typeface="+mn-lt"/>
              </a:rPr>
              <a:t>To simulate the process if introgression, I described a suitable data structure for representing the population in a computer simulation. This involves using a matrix where each row represents an individual's genome, and each column represents a gene locus. The values within the matrix are either 0 (old type) or 1 (new type). This data structure allows for efficient storage and manipulation of the population data during the simulation.</a:t>
            </a:r>
            <a:endParaRPr lang="en-US"/>
          </a:p>
          <a:p>
            <a:endParaRPr lang="en-US" sz="1500" dirty="0">
              <a:ea typeface="+mn-lt"/>
              <a:cs typeface="+mn-lt"/>
            </a:endParaRPr>
          </a:p>
        </p:txBody>
      </p:sp>
      <p:pic>
        <p:nvPicPr>
          <p:cNvPr id="4" name="Picture 3" descr="A screenshot of a white text&#10;&#10;Description automatically generated">
            <a:extLst>
              <a:ext uri="{FF2B5EF4-FFF2-40B4-BE49-F238E27FC236}">
                <a16:creationId xmlns:a16="http://schemas.microsoft.com/office/drawing/2014/main" id="{36E7FCCB-4A14-9296-D8A9-BA7939CA2707}"/>
              </a:ext>
            </a:extLst>
          </p:cNvPr>
          <p:cNvPicPr>
            <a:picLocks noChangeAspect="1"/>
          </p:cNvPicPr>
          <p:nvPr/>
        </p:nvPicPr>
        <p:blipFill>
          <a:blip r:embed="rId3"/>
          <a:stretch>
            <a:fillRect/>
          </a:stretch>
        </p:blipFill>
        <p:spPr>
          <a:xfrm>
            <a:off x="5535698" y="1425919"/>
            <a:ext cx="6073603" cy="402675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0042298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ktangel 3">
            <a:extLst>
              <a:ext uri="{FF2B5EF4-FFF2-40B4-BE49-F238E27FC236}">
                <a16:creationId xmlns:a16="http://schemas.microsoft.com/office/drawing/2014/main" id="{4D90C6C7-D126-D83A-67F0-C91636F802AE}"/>
              </a:ext>
            </a:extLst>
          </p:cNvPr>
          <p:cNvSpPr/>
          <p:nvPr/>
        </p:nvSpPr>
        <p:spPr>
          <a:xfrm>
            <a:off x="155997" y="189000"/>
            <a:ext cx="11880000" cy="6480000"/>
          </a:xfrm>
          <a:prstGeom prst="rect">
            <a:avLst/>
          </a:prstGeom>
          <a:solidFill>
            <a:srgbClr val="ABC9D4">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 name="Rubrik 1">
            <a:extLst>
              <a:ext uri="{FF2B5EF4-FFF2-40B4-BE49-F238E27FC236}">
                <a16:creationId xmlns:a16="http://schemas.microsoft.com/office/drawing/2014/main" id="{ACA5E371-59FA-F648-A020-A50DDF8269D8}"/>
              </a:ext>
            </a:extLst>
          </p:cNvPr>
          <p:cNvSpPr>
            <a:spLocks noGrp="1"/>
          </p:cNvSpPr>
          <p:nvPr>
            <p:ph type="title"/>
          </p:nvPr>
        </p:nvSpPr>
        <p:spPr>
          <a:xfrm>
            <a:off x="234545" y="280830"/>
            <a:ext cx="10746130" cy="833705"/>
          </a:xfrm>
        </p:spPr>
        <p:txBody>
          <a:bodyPr vert="horz" lIns="0" tIns="0" rIns="0" bIns="0" rtlCol="0" anchor="ctr" anchorCtr="0">
            <a:normAutofit/>
          </a:bodyPr>
          <a:lstStyle/>
          <a:p>
            <a:r>
              <a:rPr lang="en-GB" sz="4000" dirty="0">
                <a:latin typeface="Times New Roman"/>
                <a:cs typeface="Times New Roman"/>
              </a:rPr>
              <a:t>3a) Specific Description</a:t>
            </a:r>
            <a:endParaRPr lang="en-GB" sz="4000" b="0" i="0" kern="1200" dirty="0">
              <a:latin typeface="Times New Roman" panose="02020603050405020304" pitchFamily="18" charset="0"/>
              <a:ea typeface="+mj-ea"/>
              <a:cs typeface="Times New Roman" panose="02020603050405020304" pitchFamily="18" charset="0"/>
            </a:endParaRPr>
          </a:p>
        </p:txBody>
      </p:sp>
      <p:sp>
        <p:nvSpPr>
          <p:cNvPr id="3" name="textruta 2">
            <a:extLst>
              <a:ext uri="{FF2B5EF4-FFF2-40B4-BE49-F238E27FC236}">
                <a16:creationId xmlns:a16="http://schemas.microsoft.com/office/drawing/2014/main" id="{C2D86DFB-A6B3-7846-B2A1-26657279DD2C}"/>
              </a:ext>
            </a:extLst>
          </p:cNvPr>
          <p:cNvSpPr txBox="1"/>
          <p:nvPr/>
        </p:nvSpPr>
        <p:spPr>
          <a:xfrm>
            <a:off x="237755" y="1045262"/>
            <a:ext cx="11795232" cy="3837190"/>
          </a:xfrm>
          <a:prstGeom prst="rect">
            <a:avLst/>
          </a:prstGeom>
        </p:spPr>
        <p:txBody>
          <a:bodyPr vert="horz" lIns="0" tIns="0" rIns="0" bIns="0" rtlCol="0" anchor="t">
            <a:normAutofit/>
          </a:bodyPr>
          <a:lstStyle/>
          <a:p>
            <a:pPr>
              <a:buClr>
                <a:schemeClr val="accent1"/>
              </a:buClr>
            </a:pPr>
            <a:r>
              <a:rPr lang="en-US" sz="1500" dirty="0">
                <a:latin typeface="Arial"/>
                <a:cs typeface="Arial"/>
              </a:rPr>
              <a:t>Specifically</a:t>
            </a:r>
            <a:r>
              <a:rPr lang="en-US" sz="1500" dirty="0">
                <a:ea typeface="+mn-lt"/>
                <a:cs typeface="+mn-lt"/>
              </a:rPr>
              <a:t>, to answer the first question, I represent the population using a matrix. Each row of the matrix corresponds to the genome of an individual in the population.</a:t>
            </a:r>
          </a:p>
          <a:p>
            <a:r>
              <a:rPr lang="en-US" sz="1500" dirty="0">
                <a:ea typeface="+mn-lt"/>
                <a:cs typeface="+mn-lt"/>
              </a:rPr>
              <a:t>Since each gene can be of two types (old or new), I represent the genes as binary values: 0 for the old type and 1 for the new type.</a:t>
            </a:r>
            <a:endParaRPr lang="en-US" sz="1500">
              <a:cs typeface="Arial"/>
            </a:endParaRPr>
          </a:p>
          <a:p>
            <a:r>
              <a:rPr lang="en-US" sz="1500" dirty="0">
                <a:ea typeface="+mn-lt"/>
                <a:cs typeface="+mn-lt"/>
              </a:rPr>
              <a:t>Therefore, each row in the matrix consists of a sequence of 0s and 1s, representing the genotype of an individual. For example, if an individual has a genome of length L = 4 and carries the genotype 0110, its corresponding row in the matrix would be [0 1 1 0].</a:t>
            </a:r>
            <a:endParaRPr lang="en-US" sz="1500">
              <a:cs typeface="Arial"/>
            </a:endParaRPr>
          </a:p>
          <a:p>
            <a:r>
              <a:rPr lang="en-US" sz="1500" dirty="0">
                <a:ea typeface="+mn-lt"/>
                <a:cs typeface="+mn-lt"/>
              </a:rPr>
              <a:t>This matrix-based representation provides a concise and efficient way to store and manipulate the genetic information of the entire population within the simulation.</a:t>
            </a:r>
          </a:p>
          <a:p>
            <a:endParaRPr lang="en-US" sz="1500" dirty="0">
              <a:cs typeface="Arial"/>
            </a:endParaRPr>
          </a:p>
          <a:p>
            <a:pPr marL="285750" indent="-285750">
              <a:buFont typeface="Arial,Sans-Serif" panose="020B0604020202020204" pitchFamily="34" charset="0"/>
              <a:buChar char="•"/>
            </a:pPr>
            <a:endParaRPr lang="en-US" sz="1500" dirty="0">
              <a:cs typeface="Arial"/>
            </a:endParaRPr>
          </a:p>
          <a:p>
            <a:pPr marL="342900" indent="-342900">
              <a:lnSpc>
                <a:spcPct val="150000"/>
              </a:lnSpc>
              <a:spcAft>
                <a:spcPts val="600"/>
              </a:spcAft>
              <a:buClr>
                <a:schemeClr val="accent1"/>
              </a:buClr>
              <a:buFont typeface="Arial" panose="020B0604020202020204" pitchFamily="34" charset="0"/>
              <a:buChar char="•"/>
            </a:pPr>
            <a:endParaRPr lang="en-GB" sz="1500" dirty="0">
              <a:latin typeface="Arial" panose="020B0604020202020204" pitchFamily="34" charset="0"/>
              <a:cs typeface="Arial" panose="020B0604020202020204" pitchFamily="34" charset="0"/>
            </a:endParaRPr>
          </a:p>
        </p:txBody>
      </p:sp>
      <p:pic>
        <p:nvPicPr>
          <p:cNvPr id="6" name="Picture 5" descr="A screenshot of a computer&#10;&#10;Description automatically generated">
            <a:extLst>
              <a:ext uri="{FF2B5EF4-FFF2-40B4-BE49-F238E27FC236}">
                <a16:creationId xmlns:a16="http://schemas.microsoft.com/office/drawing/2014/main" id="{593EE85A-9360-EACA-D373-9ACBCE3074C9}"/>
              </a:ext>
            </a:extLst>
          </p:cNvPr>
          <p:cNvPicPr>
            <a:picLocks noChangeAspect="1"/>
          </p:cNvPicPr>
          <p:nvPr/>
        </p:nvPicPr>
        <p:blipFill>
          <a:blip r:embed="rId3"/>
          <a:srcRect r="209" b="58145"/>
          <a:stretch/>
        </p:blipFill>
        <p:spPr>
          <a:xfrm>
            <a:off x="864215" y="2957384"/>
            <a:ext cx="9650105" cy="343158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3424310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ktangel 4">
            <a:extLst>
              <a:ext uri="{FF2B5EF4-FFF2-40B4-BE49-F238E27FC236}">
                <a16:creationId xmlns:a16="http://schemas.microsoft.com/office/drawing/2014/main" id="{09563607-4A46-EE8F-DBCD-F6EA2FF23066}"/>
              </a:ext>
            </a:extLst>
          </p:cNvPr>
          <p:cNvSpPr/>
          <p:nvPr/>
        </p:nvSpPr>
        <p:spPr>
          <a:xfrm>
            <a:off x="155997" y="189000"/>
            <a:ext cx="11880000" cy="6480000"/>
          </a:xfrm>
          <a:prstGeom prst="rect">
            <a:avLst/>
          </a:prstGeom>
          <a:solidFill>
            <a:srgbClr val="ABC9D4">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 name="Rubrik 1">
            <a:extLst>
              <a:ext uri="{FF2B5EF4-FFF2-40B4-BE49-F238E27FC236}">
                <a16:creationId xmlns:a16="http://schemas.microsoft.com/office/drawing/2014/main" id="{ACA5E371-59FA-F648-A020-A50DDF8269D8}"/>
              </a:ext>
            </a:extLst>
          </p:cNvPr>
          <p:cNvSpPr>
            <a:spLocks noGrp="1"/>
          </p:cNvSpPr>
          <p:nvPr>
            <p:ph type="title"/>
          </p:nvPr>
        </p:nvSpPr>
        <p:spPr>
          <a:xfrm>
            <a:off x="240162" y="277621"/>
            <a:ext cx="8820000" cy="1199860"/>
          </a:xfrm>
        </p:spPr>
        <p:txBody>
          <a:bodyPr vert="horz" lIns="0" tIns="0" rIns="0" bIns="0" rtlCol="0" anchor="ctr" anchorCtr="0">
            <a:normAutofit/>
          </a:bodyPr>
          <a:lstStyle/>
          <a:p>
            <a:r>
              <a:rPr lang="en-GB" sz="4000">
                <a:latin typeface="Times New Roman"/>
                <a:cs typeface="Times New Roman"/>
              </a:rPr>
              <a:t>Results</a:t>
            </a:r>
            <a:endParaRPr lang="en-GB" sz="4000" b="0" i="0" kern="120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07BAFD25-2DEF-277A-899A-FF0DA23F17E9}"/>
              </a:ext>
            </a:extLst>
          </p:cNvPr>
          <p:cNvSpPr txBox="1"/>
          <p:nvPr/>
        </p:nvSpPr>
        <p:spPr>
          <a:xfrm>
            <a:off x="350107" y="1421027"/>
            <a:ext cx="11471189" cy="7848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500" dirty="0">
                <a:cs typeface="Arial"/>
              </a:rPr>
              <a:t>To simulate the process of introgression, a matrix of genomes was created where each row corresponds to an individual's genome. Each genome is represented as a vector of 0s (old type) and 1s (new type). See the example given below. The key elements of the system state include population size (n), genome length (L), current generation and the population matrix.</a:t>
            </a:r>
          </a:p>
        </p:txBody>
      </p:sp>
      <p:pic>
        <p:nvPicPr>
          <p:cNvPr id="3" name="Picture 2" descr="A white background with black text&#10;&#10;Description automatically generated">
            <a:extLst>
              <a:ext uri="{FF2B5EF4-FFF2-40B4-BE49-F238E27FC236}">
                <a16:creationId xmlns:a16="http://schemas.microsoft.com/office/drawing/2014/main" id="{29FCDF89-32B6-21AB-BF8F-19663B8342BC}"/>
              </a:ext>
            </a:extLst>
          </p:cNvPr>
          <p:cNvPicPr>
            <a:picLocks noChangeAspect="1"/>
          </p:cNvPicPr>
          <p:nvPr/>
        </p:nvPicPr>
        <p:blipFill>
          <a:blip r:embed="rId3"/>
          <a:stretch>
            <a:fillRect/>
          </a:stretch>
        </p:blipFill>
        <p:spPr>
          <a:xfrm>
            <a:off x="859090" y="2526652"/>
            <a:ext cx="9638270" cy="273586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1846513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ktangel 3">
            <a:extLst>
              <a:ext uri="{FF2B5EF4-FFF2-40B4-BE49-F238E27FC236}">
                <a16:creationId xmlns:a16="http://schemas.microsoft.com/office/drawing/2014/main" id="{03C9FD75-3925-45A0-E9FA-5D31A309B521}"/>
              </a:ext>
            </a:extLst>
          </p:cNvPr>
          <p:cNvSpPr/>
          <p:nvPr/>
        </p:nvSpPr>
        <p:spPr>
          <a:xfrm>
            <a:off x="156000" y="189000"/>
            <a:ext cx="11880000" cy="6480000"/>
          </a:xfrm>
          <a:prstGeom prst="rect">
            <a:avLst/>
          </a:prstGeom>
          <a:solidFill>
            <a:srgbClr val="ABC9D4">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 name="Rubrik 1">
            <a:extLst>
              <a:ext uri="{FF2B5EF4-FFF2-40B4-BE49-F238E27FC236}">
                <a16:creationId xmlns:a16="http://schemas.microsoft.com/office/drawing/2014/main" id="{ACA5E371-59FA-F648-A020-A50DDF8269D8}"/>
              </a:ext>
            </a:extLst>
          </p:cNvPr>
          <p:cNvSpPr>
            <a:spLocks noGrp="1"/>
          </p:cNvSpPr>
          <p:nvPr/>
        </p:nvSpPr>
        <p:spPr>
          <a:xfrm>
            <a:off x="203453" y="273008"/>
            <a:ext cx="7296001" cy="685263"/>
          </a:xfrm>
          <a:prstGeom prst="rect">
            <a:avLst/>
          </a:prstGeom>
        </p:spPr>
        <p:txBody>
          <a:bodyPr vert="horz" lIns="0" tIns="0" rIns="0" bIns="0" rtlCol="0" anchor="ctr" anchorCtr="0">
            <a:normAutofit/>
          </a:bodyPr>
          <a:lstStyle>
            <a:lvl1pPr algn="l" defTabSz="914400" rtl="0" eaLnBrk="1" latinLnBrk="0" hangingPunct="1">
              <a:lnSpc>
                <a:spcPct val="90000"/>
              </a:lnSpc>
              <a:spcBef>
                <a:spcPct val="0"/>
              </a:spcBef>
              <a:buNone/>
              <a:defRPr sz="4800" b="0" i="0" kern="1200">
                <a:solidFill>
                  <a:schemeClr val="accent1"/>
                </a:solidFill>
                <a:latin typeface="Times New Roman" panose="02020603050405020304" pitchFamily="18" charset="0"/>
                <a:ea typeface="+mj-ea"/>
                <a:cs typeface="Times New Roman" panose="02020603050405020304" pitchFamily="18" charset="0"/>
              </a:defRPr>
            </a:lvl1pPr>
          </a:lstStyle>
          <a:p>
            <a:r>
              <a:rPr lang="en-GB" sz="4000" dirty="0">
                <a:latin typeface="Times New Roman"/>
                <a:cs typeface="Times New Roman"/>
              </a:rPr>
              <a:t>Specific Question</a:t>
            </a:r>
            <a:endParaRPr lang="en-US" sz="4000" dirty="0"/>
          </a:p>
        </p:txBody>
      </p:sp>
      <p:sp>
        <p:nvSpPr>
          <p:cNvPr id="8" name="textruta 2">
            <a:extLst>
              <a:ext uri="{FF2B5EF4-FFF2-40B4-BE49-F238E27FC236}">
                <a16:creationId xmlns:a16="http://schemas.microsoft.com/office/drawing/2014/main" id="{C2D86DFB-A6B3-7846-B2A1-26657279DD2C}"/>
              </a:ext>
            </a:extLst>
          </p:cNvPr>
          <p:cNvSpPr txBox="1"/>
          <p:nvPr/>
        </p:nvSpPr>
        <p:spPr>
          <a:xfrm>
            <a:off x="210073" y="1134148"/>
            <a:ext cx="11759142" cy="943415"/>
          </a:xfrm>
          <a:prstGeom prst="rect">
            <a:avLst/>
          </a:prstGeom>
        </p:spPr>
        <p:txBody>
          <a:bodyPr vert="horz" lIns="0" tIns="0" rIns="0" bIns="0" rtlCol="0" anchor="t">
            <a:noAutofit/>
          </a:bodyPr>
          <a:ls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spcBef>
                <a:spcPct val="0"/>
              </a:spcBef>
              <a:buAutoNum type="alphaLcParenR"/>
            </a:pPr>
            <a:r>
              <a:rPr lang="en-GB" sz="1500" dirty="0">
                <a:ea typeface="+mn-lt"/>
                <a:cs typeface="+mn-lt"/>
              </a:rPr>
              <a:t>If you would write a program to simulate this process, what would be an appropriate representation of the population, describing the current ‘system state’? (1p)</a:t>
            </a:r>
            <a:endParaRPr lang="en-GB" sz="1500" dirty="0">
              <a:cs typeface="Arial" panose="020B0604020202020204"/>
            </a:endParaRPr>
          </a:p>
          <a:p>
            <a:pPr marL="342900" indent="-342900">
              <a:spcBef>
                <a:spcPct val="0"/>
              </a:spcBef>
              <a:buAutoNum type="alphaLcParenR"/>
            </a:pPr>
            <a:r>
              <a:rPr lang="en-GB" sz="1600" b="1" dirty="0">
                <a:ea typeface="+mn-lt"/>
                <a:cs typeface="+mn-lt"/>
              </a:rPr>
              <a:t>Write a </a:t>
            </a:r>
            <a:r>
              <a:rPr lang="en-GB" sz="1600" b="1" i="1" dirty="0">
                <a:ea typeface="+mn-lt"/>
                <a:cs typeface="+mn-lt"/>
              </a:rPr>
              <a:t>function</a:t>
            </a:r>
            <a:r>
              <a:rPr lang="en-GB" sz="1600" b="1" dirty="0">
                <a:ea typeface="+mn-lt"/>
                <a:cs typeface="+mn-lt"/>
              </a:rPr>
              <a:t> in </a:t>
            </a:r>
            <a:r>
              <a:rPr lang="en-GB" sz="1600" b="1" i="1" dirty="0">
                <a:ea typeface="+mn-lt"/>
                <a:cs typeface="+mn-lt"/>
              </a:rPr>
              <a:t>R</a:t>
            </a:r>
            <a:r>
              <a:rPr lang="en-GB" sz="1600" b="1" dirty="0">
                <a:ea typeface="+mn-lt"/>
                <a:cs typeface="+mn-lt"/>
              </a:rPr>
              <a:t> that takes two parent genomes as input and returns a single recombined offspring genome, following the procedure of recombination described above. (2p)</a:t>
            </a:r>
            <a:endParaRPr lang="en-GB" sz="1600" b="1" dirty="0">
              <a:cs typeface="Arial" panose="020B0604020202020204"/>
            </a:endParaRPr>
          </a:p>
          <a:p>
            <a:pPr marL="342900" indent="-342900">
              <a:spcBef>
                <a:spcPct val="0"/>
              </a:spcBef>
              <a:buAutoNum type="alphaLcParenR"/>
            </a:pPr>
            <a:r>
              <a:rPr lang="en-GB" sz="1500" dirty="0">
                <a:ea typeface="+mn-lt"/>
                <a:cs typeface="+mn-lt"/>
              </a:rPr>
              <a:t>Write a script in R that uses the above function and simulates the population for 100 generations. For your own convenience, write it such that you can easily change the population size </a:t>
            </a:r>
            <a:r>
              <a:rPr lang="en-GB" sz="1500" i="1" dirty="0">
                <a:ea typeface="+mn-lt"/>
                <a:cs typeface="+mn-lt"/>
              </a:rPr>
              <a:t>n</a:t>
            </a:r>
            <a:r>
              <a:rPr lang="en-GB" sz="1500" dirty="0">
                <a:ea typeface="+mn-lt"/>
                <a:cs typeface="+mn-lt"/>
              </a:rPr>
              <a:t> and the genome size </a:t>
            </a:r>
            <a:r>
              <a:rPr lang="en-GB" sz="1500" i="1" dirty="0">
                <a:ea typeface="+mn-lt"/>
                <a:cs typeface="+mn-lt"/>
              </a:rPr>
              <a:t>L</a:t>
            </a:r>
            <a:r>
              <a:rPr lang="en-GB" sz="1500" dirty="0">
                <a:ea typeface="+mn-lt"/>
                <a:cs typeface="+mn-lt"/>
              </a:rPr>
              <a:t>. (2p)</a:t>
            </a:r>
            <a:endParaRPr lang="en-GB" sz="1500">
              <a:cs typeface="Arial" panose="020B0604020202020204"/>
            </a:endParaRPr>
          </a:p>
          <a:p>
            <a:pPr marL="342900" indent="-342900">
              <a:spcBef>
                <a:spcPct val="0"/>
              </a:spcBef>
              <a:buAutoNum type="alphaLcParenR"/>
            </a:pPr>
            <a:r>
              <a:rPr lang="en-GB" sz="1500" dirty="0">
                <a:ea typeface="+mn-lt"/>
                <a:cs typeface="+mn-lt"/>
              </a:rPr>
              <a:t>Revise the script to calculate the proportion of new genes in the population for each generation. Plot the result as a proportion over time (example figure below). You may notice that quite often there is no introgression, i.e. the new type disappears from the population. Use </a:t>
            </a:r>
            <a:r>
              <a:rPr lang="en-GB" sz="1500" i="1" dirty="0">
                <a:ea typeface="+mn-lt"/>
                <a:cs typeface="+mn-lt"/>
              </a:rPr>
              <a:t>L</a:t>
            </a:r>
            <a:r>
              <a:rPr lang="en-GB" sz="1500" dirty="0">
                <a:ea typeface="+mn-lt"/>
                <a:cs typeface="+mn-lt"/>
              </a:rPr>
              <a:t> = 100 and </a:t>
            </a:r>
            <a:r>
              <a:rPr lang="en-GB" sz="1500" i="1" dirty="0">
                <a:ea typeface="+mn-lt"/>
                <a:cs typeface="+mn-lt"/>
              </a:rPr>
              <a:t>n</a:t>
            </a:r>
            <a:r>
              <a:rPr lang="en-GB" sz="1500" dirty="0">
                <a:ea typeface="+mn-lt"/>
                <a:cs typeface="+mn-lt"/>
              </a:rPr>
              <a:t> = 100. (1p)</a:t>
            </a:r>
            <a:endParaRPr lang="en-GB" dirty="0">
              <a:cs typeface="Arial" panose="020B0604020202020204"/>
            </a:endParaRPr>
          </a:p>
          <a:p>
            <a:pPr marL="342900" indent="-342900">
              <a:spcBef>
                <a:spcPct val="0"/>
              </a:spcBef>
              <a:buAutoNum type="alphaLcParenR"/>
            </a:pPr>
            <a:r>
              <a:rPr lang="en-GB" sz="1500" i="1" dirty="0">
                <a:ea typeface="+mn-lt"/>
                <a:cs typeface="+mn-lt"/>
              </a:rPr>
              <a:t>Extra (no points!)</a:t>
            </a:r>
            <a:r>
              <a:rPr lang="en-GB" sz="1500" dirty="0">
                <a:ea typeface="+mn-lt"/>
                <a:cs typeface="+mn-lt"/>
              </a:rPr>
              <a:t>: After a long time, say 1000 generations, most new genes (out of the original </a:t>
            </a:r>
            <a:r>
              <a:rPr lang="en-GB" sz="1500" i="1" dirty="0">
                <a:ea typeface="+mn-lt"/>
                <a:cs typeface="+mn-lt"/>
              </a:rPr>
              <a:t>L</a:t>
            </a:r>
            <a:r>
              <a:rPr lang="en-GB" sz="1500" dirty="0">
                <a:ea typeface="+mn-lt"/>
                <a:cs typeface="+mn-lt"/>
              </a:rPr>
              <a:t>) have either gone extinct or come to fixation. The population now has a mixed genome of old and new genes (like non-African humans). Add a few lines to your script to also plot the frequency of new genes at each locus of the final population. You may find short sequences of </a:t>
            </a:r>
            <a:r>
              <a:rPr lang="en-GB" sz="1500" dirty="0" err="1">
                <a:ea typeface="+mn-lt"/>
                <a:cs typeface="+mn-lt"/>
              </a:rPr>
              <a:t>introgressed</a:t>
            </a:r>
            <a:r>
              <a:rPr lang="en-GB" sz="1500" dirty="0">
                <a:ea typeface="+mn-lt"/>
                <a:cs typeface="+mn-lt"/>
              </a:rPr>
              <a:t> genes spread out over the genome, but usually they occur together, side-by-side. Can you think of why? (0p)</a:t>
            </a:r>
            <a:endParaRPr lang="en-GB">
              <a:cs typeface="Arial" panose="020B0604020202020204"/>
            </a:endParaRPr>
          </a:p>
          <a:p>
            <a:pPr marL="342900" indent="-342900">
              <a:spcBef>
                <a:spcPct val="0"/>
              </a:spcBef>
              <a:buAutoNum type="alphaLcParenR"/>
            </a:pPr>
            <a:endParaRPr lang="en-GB" sz="1500" dirty="0">
              <a:cs typeface="Arial"/>
            </a:endParaRPr>
          </a:p>
        </p:txBody>
      </p:sp>
    </p:spTree>
    <p:extLst>
      <p:ext uri="{BB962C8B-B14F-4D97-AF65-F5344CB8AC3E}">
        <p14:creationId xmlns:p14="http://schemas.microsoft.com/office/powerpoint/2010/main" val="27947596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ktangel 15">
            <a:extLst>
              <a:ext uri="{FF2B5EF4-FFF2-40B4-BE49-F238E27FC236}">
                <a16:creationId xmlns:a16="http://schemas.microsoft.com/office/drawing/2014/main" id="{D0513A4D-7CDA-A164-0BC4-B1EA2568041C}"/>
              </a:ext>
            </a:extLst>
          </p:cNvPr>
          <p:cNvSpPr/>
          <p:nvPr/>
        </p:nvSpPr>
        <p:spPr>
          <a:xfrm>
            <a:off x="155997" y="189000"/>
            <a:ext cx="11880000" cy="6480000"/>
          </a:xfrm>
          <a:prstGeom prst="rect">
            <a:avLst/>
          </a:prstGeom>
          <a:solidFill>
            <a:srgbClr val="ABC9D4">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 name="Rubrik 1">
            <a:extLst>
              <a:ext uri="{FF2B5EF4-FFF2-40B4-BE49-F238E27FC236}">
                <a16:creationId xmlns:a16="http://schemas.microsoft.com/office/drawing/2014/main" id="{B6FEDA51-57F1-5443-839D-3A8B58E5CB92}"/>
              </a:ext>
            </a:extLst>
          </p:cNvPr>
          <p:cNvSpPr>
            <a:spLocks noGrp="1"/>
          </p:cNvSpPr>
          <p:nvPr>
            <p:ph type="title"/>
          </p:nvPr>
        </p:nvSpPr>
        <p:spPr>
          <a:xfrm>
            <a:off x="246360" y="275393"/>
            <a:ext cx="6116882" cy="845879"/>
          </a:xfrm>
        </p:spPr>
        <p:txBody>
          <a:bodyPr>
            <a:normAutofit/>
          </a:bodyPr>
          <a:lstStyle/>
          <a:p>
            <a:r>
              <a:rPr lang="sv-SE" sz="4000" dirty="0">
                <a:solidFill>
                  <a:srgbClr val="894E11"/>
                </a:solidFill>
                <a:latin typeface="Times New Roman"/>
                <a:cs typeface="Times New Roman"/>
              </a:rPr>
              <a:t>3b) General </a:t>
            </a:r>
            <a:r>
              <a:rPr lang="sv-SE" sz="4000" dirty="0" err="1">
                <a:solidFill>
                  <a:srgbClr val="894E11"/>
                </a:solidFill>
                <a:latin typeface="Times New Roman"/>
                <a:cs typeface="Times New Roman"/>
              </a:rPr>
              <a:t>Description</a:t>
            </a:r>
            <a:endParaRPr lang="en-US" dirty="0" err="1"/>
          </a:p>
        </p:txBody>
      </p:sp>
      <p:sp>
        <p:nvSpPr>
          <p:cNvPr id="3" name="TextBox 2">
            <a:extLst>
              <a:ext uri="{FF2B5EF4-FFF2-40B4-BE49-F238E27FC236}">
                <a16:creationId xmlns:a16="http://schemas.microsoft.com/office/drawing/2014/main" id="{62BAD672-825C-F99E-A12F-F078FF6B1A2C}"/>
              </a:ext>
            </a:extLst>
          </p:cNvPr>
          <p:cNvSpPr txBox="1"/>
          <p:nvPr/>
        </p:nvSpPr>
        <p:spPr>
          <a:xfrm>
            <a:off x="245663" y="967946"/>
            <a:ext cx="11599704"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500" dirty="0">
                <a:ea typeface="+mn-lt"/>
                <a:cs typeface="+mn-lt"/>
              </a:rPr>
              <a:t>To write an R script that would simulate the process of recombination I created an R function that takes two parent genomes as input. Then the function randomly selects a crossover point within the genome length. Finally, an offspring genome is created by combining the first part of the first parent's genome with the second part of the second parent's genome at the selected crossover point.</a:t>
            </a:r>
            <a:endParaRPr lang="en-US"/>
          </a:p>
          <a:p>
            <a:pPr>
              <a:buFont typeface="Arial"/>
              <a:buChar char="•"/>
            </a:pPr>
            <a:endParaRPr lang="en-US" sz="1500" dirty="0">
              <a:ea typeface="+mn-lt"/>
              <a:cs typeface="+mn-lt"/>
            </a:endParaRPr>
          </a:p>
        </p:txBody>
      </p:sp>
      <p:sp>
        <p:nvSpPr>
          <p:cNvPr id="4" name="Rubrik 1">
            <a:extLst>
              <a:ext uri="{FF2B5EF4-FFF2-40B4-BE49-F238E27FC236}">
                <a16:creationId xmlns:a16="http://schemas.microsoft.com/office/drawing/2014/main" id="{ACA5E371-59FA-F648-A020-A50DDF8269D8}"/>
              </a:ext>
            </a:extLst>
          </p:cNvPr>
          <p:cNvSpPr>
            <a:spLocks noGrp="1"/>
          </p:cNvSpPr>
          <p:nvPr/>
        </p:nvSpPr>
        <p:spPr>
          <a:xfrm>
            <a:off x="244842" y="1567992"/>
            <a:ext cx="4742806" cy="833705"/>
          </a:xfrm>
          <a:prstGeom prst="rect">
            <a:avLst/>
          </a:prstGeom>
        </p:spPr>
        <p:txBody>
          <a:bodyPr vert="horz" lIns="0" tIns="0" rIns="0" bIns="0" rtlCol="0" anchor="ctr" anchorCtr="0">
            <a:normAutofit fontScale="90000"/>
          </a:bodyPr>
          <a:lstStyle>
            <a:lvl1pPr algn="l" defTabSz="914400" rtl="0" eaLnBrk="1" latinLnBrk="0" hangingPunct="1">
              <a:lnSpc>
                <a:spcPct val="90000"/>
              </a:lnSpc>
              <a:spcBef>
                <a:spcPct val="0"/>
              </a:spcBef>
              <a:buNone/>
              <a:defRPr sz="4800" b="0" i="0" kern="1200">
                <a:solidFill>
                  <a:schemeClr val="accent1"/>
                </a:solidFill>
                <a:latin typeface="Times New Roman" panose="02020603050405020304" pitchFamily="18" charset="0"/>
                <a:ea typeface="+mj-ea"/>
                <a:cs typeface="Times New Roman" panose="02020603050405020304" pitchFamily="18" charset="0"/>
              </a:defRPr>
            </a:lvl1pPr>
          </a:lstStyle>
          <a:p>
            <a:r>
              <a:rPr lang="en-GB" sz="4000" dirty="0">
                <a:latin typeface="Times New Roman"/>
                <a:cs typeface="Times New Roman"/>
              </a:rPr>
              <a:t>3b) Specific Description</a:t>
            </a:r>
            <a:endParaRPr lang="en-GB" sz="4000" b="0" i="0" kern="1200" dirty="0">
              <a:latin typeface="Times New Roman" panose="02020603050405020304" pitchFamily="18" charset="0"/>
              <a:ea typeface="+mj-ea"/>
              <a:cs typeface="Times New Roman" panose="02020603050405020304" pitchFamily="18" charset="0"/>
            </a:endParaRPr>
          </a:p>
        </p:txBody>
      </p:sp>
      <p:sp>
        <p:nvSpPr>
          <p:cNvPr id="5" name="textruta 2">
            <a:extLst>
              <a:ext uri="{FF2B5EF4-FFF2-40B4-BE49-F238E27FC236}">
                <a16:creationId xmlns:a16="http://schemas.microsoft.com/office/drawing/2014/main" id="{C2D86DFB-A6B3-7846-B2A1-26657279DD2C}"/>
              </a:ext>
            </a:extLst>
          </p:cNvPr>
          <p:cNvSpPr txBox="1"/>
          <p:nvPr/>
        </p:nvSpPr>
        <p:spPr>
          <a:xfrm>
            <a:off x="248052" y="2321391"/>
            <a:ext cx="10549260" cy="4259379"/>
          </a:xfrm>
          <a:prstGeom prst="rect">
            <a:avLst/>
          </a:prstGeom>
        </p:spPr>
        <p:txBody>
          <a:bodyPr vert="horz" lIns="0" tIns="0" rIns="0" bIns="0" rtlCol="0" anchor="t">
            <a:normAutofit/>
          </a:bodyPr>
          <a:ls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a:buChar char="•"/>
            </a:pPr>
            <a:r>
              <a:rPr lang="en-US" sz="1500" dirty="0">
                <a:ea typeface="+mn-lt"/>
                <a:cs typeface="+mn-lt"/>
              </a:rPr>
              <a:t>Parent genomes are represented as vectors of binary values (0s and 1s), symbolizing genes or alleles (different forms of the same gene at the same locus).</a:t>
            </a:r>
            <a:r>
              <a:rPr lang="en-US" sz="1500" dirty="0">
                <a:latin typeface="Arial"/>
                <a:cs typeface="Arial"/>
              </a:rPr>
              <a:t> </a:t>
            </a:r>
            <a:endParaRPr lang="en-US">
              <a:cs typeface="Arial" panose="020B0604020202020204"/>
            </a:endParaRPr>
          </a:p>
          <a:p>
            <a:pPr marL="285750" indent="-285750">
              <a:buFont typeface="Arial"/>
              <a:buChar char="•"/>
            </a:pPr>
            <a:r>
              <a:rPr lang="en-US" sz="1500" dirty="0">
                <a:latin typeface="Arial"/>
                <a:cs typeface="Arial"/>
              </a:rPr>
              <a:t>Function </a:t>
            </a:r>
            <a:r>
              <a:rPr lang="en-US" sz="1500" b="1" i="1" dirty="0">
                <a:latin typeface="Arial"/>
                <a:cs typeface="Arial"/>
              </a:rPr>
              <a:t>(</a:t>
            </a:r>
            <a:r>
              <a:rPr lang="en-US" sz="1500" b="1" i="1" err="1">
                <a:latin typeface="Arial"/>
                <a:cs typeface="Arial"/>
              </a:rPr>
              <a:t>recombination_func</a:t>
            </a:r>
            <a:r>
              <a:rPr lang="en-US" sz="1500" b="1" i="1" dirty="0">
                <a:latin typeface="Arial"/>
                <a:cs typeface="Arial"/>
              </a:rPr>
              <a:t>)</a:t>
            </a:r>
            <a:endParaRPr lang="en-US" sz="1500" b="1" i="1">
              <a:ea typeface="+mn-lt"/>
              <a:cs typeface="+mn-lt"/>
            </a:endParaRPr>
          </a:p>
          <a:p>
            <a:pPr marL="285750" indent="-285750">
              <a:buFont typeface="Arial"/>
              <a:buChar char="•"/>
            </a:pPr>
            <a:r>
              <a:rPr lang="en-US" sz="1500" dirty="0">
                <a:ea typeface="+mn-lt"/>
                <a:cs typeface="+mn-lt"/>
              </a:rPr>
              <a:t>Check for Parent Genome Length:</a:t>
            </a:r>
          </a:p>
          <a:p>
            <a:pPr marL="742950" lvl="1" indent="-285750">
              <a:buFont typeface="Arial"/>
              <a:buChar char="•"/>
            </a:pPr>
            <a:r>
              <a:rPr lang="en-US" sz="1500" dirty="0">
                <a:ea typeface="+mn-lt"/>
                <a:cs typeface="+mn-lt"/>
              </a:rPr>
              <a:t>Verify that both parent genomes have the same length</a:t>
            </a:r>
          </a:p>
          <a:p>
            <a:pPr marL="742950" lvl="1" indent="-285750">
              <a:buFont typeface="Arial"/>
              <a:buChar char="•"/>
            </a:pPr>
            <a:r>
              <a:rPr lang="en-US" sz="1500" dirty="0">
                <a:ea typeface="+mn-lt"/>
                <a:cs typeface="+mn-lt"/>
              </a:rPr>
              <a:t>If lengths differ, raise an error or return an appropriate message.</a:t>
            </a:r>
            <a:endParaRPr lang="en-US" sz="1500">
              <a:cs typeface="Arial"/>
            </a:endParaRPr>
          </a:p>
          <a:p>
            <a:pPr marL="285750" indent="-285750">
              <a:buFont typeface="Arial"/>
              <a:buChar char="•"/>
            </a:pPr>
            <a:r>
              <a:rPr lang="en-US" sz="1500" dirty="0">
                <a:ea typeface="+mn-lt"/>
                <a:cs typeface="+mn-lt"/>
              </a:rPr>
              <a:t>Determine Genome Length:</a:t>
            </a:r>
          </a:p>
          <a:p>
            <a:pPr marL="742950" lvl="1" indent="-285750">
              <a:buFont typeface="Arial"/>
              <a:buChar char="•"/>
            </a:pPr>
            <a:r>
              <a:rPr lang="en-US" sz="1500" dirty="0">
                <a:ea typeface="+mn-lt"/>
                <a:cs typeface="+mn-lt"/>
              </a:rPr>
              <a:t>Get the length of one of the parent genomes (both have the same length).</a:t>
            </a:r>
          </a:p>
          <a:p>
            <a:pPr marL="285750" indent="-285750">
              <a:buFont typeface="Arial"/>
              <a:buChar char="•"/>
            </a:pPr>
            <a:r>
              <a:rPr lang="en-US" sz="1500" dirty="0">
                <a:ea typeface="+mn-lt"/>
                <a:cs typeface="+mn-lt"/>
              </a:rPr>
              <a:t>Generate Crossover Point:</a:t>
            </a:r>
          </a:p>
          <a:p>
            <a:pPr marL="742950" lvl="1" indent="-285750">
              <a:buFont typeface="Arial"/>
              <a:buChar char="•"/>
            </a:pPr>
            <a:r>
              <a:rPr lang="en-US" sz="1500" dirty="0">
                <a:ea typeface="+mn-lt"/>
                <a:cs typeface="+mn-lt"/>
              </a:rPr>
              <a:t>Randomly select an integer between 1 and (</a:t>
            </a:r>
            <a:r>
              <a:rPr lang="en-US" sz="1500" err="1">
                <a:ea typeface="+mn-lt"/>
                <a:cs typeface="+mn-lt"/>
              </a:rPr>
              <a:t>genome_length</a:t>
            </a:r>
            <a:r>
              <a:rPr lang="en-US" sz="1500" dirty="0">
                <a:ea typeface="+mn-lt"/>
                <a:cs typeface="+mn-lt"/>
              </a:rPr>
              <a:t> - 1) as the crossover point.</a:t>
            </a:r>
          </a:p>
          <a:p>
            <a:pPr marL="285750" indent="-285750">
              <a:buFont typeface="Arial"/>
              <a:buChar char="•"/>
            </a:pPr>
            <a:r>
              <a:rPr lang="en-US" sz="1500" dirty="0">
                <a:ea typeface="+mn-lt"/>
                <a:cs typeface="+mn-lt"/>
              </a:rPr>
              <a:t>Recombine Genomes:</a:t>
            </a:r>
          </a:p>
          <a:p>
            <a:pPr marL="742950" lvl="1" indent="-285750">
              <a:buFont typeface="Arial"/>
              <a:buChar char="•"/>
            </a:pPr>
            <a:r>
              <a:rPr lang="en-US" sz="1500" dirty="0">
                <a:ea typeface="+mn-lt"/>
                <a:cs typeface="+mn-lt"/>
              </a:rPr>
              <a:t>Create the offspring genome by:</a:t>
            </a:r>
          </a:p>
          <a:p>
            <a:pPr marL="1200150" lvl="2" indent="-285750">
              <a:buFont typeface="Arial"/>
              <a:buChar char="•"/>
            </a:pPr>
            <a:r>
              <a:rPr lang="en-US" sz="1500" dirty="0">
                <a:ea typeface="+mn-lt"/>
                <a:cs typeface="+mn-lt"/>
              </a:rPr>
              <a:t>Taking the first part of the first parent's genome up to the crossover point.</a:t>
            </a:r>
          </a:p>
          <a:p>
            <a:pPr marL="1200150" lvl="2" indent="-285750">
              <a:buFont typeface="Arial"/>
              <a:buChar char="•"/>
            </a:pPr>
            <a:r>
              <a:rPr lang="en-US" sz="1500" dirty="0">
                <a:ea typeface="+mn-lt"/>
                <a:cs typeface="+mn-lt"/>
              </a:rPr>
              <a:t>Append the remaining part of the second parent's genome starting from the crossover point.</a:t>
            </a:r>
          </a:p>
          <a:p>
            <a:pPr marL="285750" indent="-285750">
              <a:buFont typeface="Arial"/>
              <a:buChar char="•"/>
            </a:pPr>
            <a:r>
              <a:rPr lang="en-US" sz="1500" dirty="0">
                <a:ea typeface="+mn-lt"/>
                <a:cs typeface="+mn-lt"/>
              </a:rPr>
              <a:t>Return Offspring:</a:t>
            </a:r>
          </a:p>
          <a:p>
            <a:pPr marL="742950" lvl="1" indent="-285750">
              <a:buFont typeface="Arial"/>
              <a:buChar char="•"/>
            </a:pPr>
            <a:r>
              <a:rPr lang="en-US" sz="1500" dirty="0">
                <a:ea typeface="+mn-lt"/>
                <a:cs typeface="+mn-lt"/>
              </a:rPr>
              <a:t>Return the newly created offspring genome</a:t>
            </a:r>
          </a:p>
          <a:p>
            <a:pPr marL="285750" indent="-285750">
              <a:buFont typeface="Arial"/>
              <a:buChar char="•"/>
            </a:pPr>
            <a:r>
              <a:rPr lang="en-US" sz="1500" dirty="0">
                <a:ea typeface="+mn-lt"/>
                <a:cs typeface="+mn-lt"/>
              </a:rPr>
              <a:t>A random seed (</a:t>
            </a:r>
            <a:r>
              <a:rPr lang="en-US" sz="1500" err="1">
                <a:ea typeface="+mn-lt"/>
                <a:cs typeface="+mn-lt"/>
              </a:rPr>
              <a:t>set.seed</a:t>
            </a:r>
            <a:r>
              <a:rPr lang="en-US" sz="1500" dirty="0">
                <a:ea typeface="+mn-lt"/>
                <a:cs typeface="+mn-lt"/>
              </a:rPr>
              <a:t>(42)) is used to ensure that the random crossover point is the same every time the script is run, making the results reproducible.</a:t>
            </a:r>
            <a:endParaRPr lang="en-US" dirty="0">
              <a:cs typeface="Arial"/>
            </a:endParaRPr>
          </a:p>
          <a:p>
            <a:pPr marL="742950" lvl="1" indent="-285750">
              <a:buFont typeface="Arial"/>
              <a:buChar char="•"/>
            </a:pPr>
            <a:endParaRPr lang="en-US" sz="1500" dirty="0">
              <a:ea typeface="+mn-lt"/>
              <a:cs typeface="+mn-lt"/>
            </a:endParaRPr>
          </a:p>
          <a:p>
            <a:pPr marL="742950" lvl="1" indent="-285750">
              <a:buFont typeface="Arial"/>
              <a:buChar char="•"/>
            </a:pPr>
            <a:endParaRPr lang="en-US" sz="1500" dirty="0">
              <a:ea typeface="+mn-lt"/>
              <a:cs typeface="+mn-lt"/>
            </a:endParaRPr>
          </a:p>
          <a:p>
            <a:pPr marL="742950" lvl="1" indent="-285750">
              <a:buFont typeface="Arial"/>
              <a:buChar char="•"/>
            </a:pPr>
            <a:endParaRPr lang="en-US" sz="1500" dirty="0">
              <a:ea typeface="+mn-lt"/>
              <a:cs typeface="+mn-lt"/>
            </a:endParaRPr>
          </a:p>
          <a:p>
            <a:pPr marL="285750" indent="-285750">
              <a:buFont typeface="Arial"/>
              <a:buChar char="•"/>
            </a:pPr>
            <a:endParaRPr lang="en-US" sz="1500" b="1" dirty="0">
              <a:cs typeface="Arial" panose="020B0604020202020204"/>
            </a:endParaRPr>
          </a:p>
          <a:p>
            <a:pPr marL="285750" indent="-285750">
              <a:buFont typeface="Arial"/>
              <a:buChar char="•"/>
            </a:pPr>
            <a:endParaRPr lang="en-US" sz="1500" b="1" dirty="0">
              <a:latin typeface="Arial" panose="020B0604020202020204" pitchFamily="34" charset="0"/>
              <a:cs typeface="Arial" panose="020B0604020202020204" pitchFamily="34" charset="0"/>
            </a:endParaRPr>
          </a:p>
          <a:p>
            <a:pPr marL="285750" indent="-285750">
              <a:buFont typeface="Arial"/>
              <a:buChar char="•"/>
            </a:pPr>
            <a:endParaRPr lang="en-US" sz="1500" dirty="0">
              <a:latin typeface="Arial" panose="020B0604020202020204" pitchFamily="34" charset="0"/>
              <a:cs typeface="Arial" panose="020B0604020202020204" pitchFamily="34" charset="0"/>
            </a:endParaRPr>
          </a:p>
          <a:p>
            <a:pPr marL="285750" indent="-285750">
              <a:buFont typeface="Arial"/>
              <a:buChar char="•"/>
            </a:pPr>
            <a:endParaRPr lang="en-US" sz="1500" dirty="0">
              <a:latin typeface="Arial" panose="020B0604020202020204" pitchFamily="34" charset="0"/>
              <a:cs typeface="Arial" panose="020B0604020202020204" pitchFamily="34" charset="0"/>
            </a:endParaRPr>
          </a:p>
          <a:p>
            <a:pPr marL="285750" indent="-285750">
              <a:lnSpc>
                <a:spcPct val="150000"/>
              </a:lnSpc>
              <a:spcAft>
                <a:spcPts val="600"/>
              </a:spcAft>
              <a:buClr>
                <a:srgbClr val="894E11"/>
              </a:buClr>
              <a:buFont typeface="Arial"/>
              <a:buChar char="•"/>
            </a:pPr>
            <a:endParaRPr lang="en-GB" sz="15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140174"/>
      </p:ext>
    </p:extLst>
  </p:cSld>
  <p:clrMapOvr>
    <a:masterClrMapping/>
  </p:clrMapOvr>
</p:sld>
</file>

<file path=ppt/theme/theme1.xml><?xml version="1.0" encoding="utf-8"?>
<a:theme xmlns:a="http://schemas.openxmlformats.org/drawingml/2006/main" name="Office-tema">
  <a:themeElements>
    <a:clrScheme name="LU_2017-03-02">
      <a:dk1>
        <a:srgbClr val="000000"/>
      </a:dk1>
      <a:lt1>
        <a:srgbClr val="FFFFFF"/>
      </a:lt1>
      <a:dk2>
        <a:srgbClr val="2F2B28"/>
      </a:dk2>
      <a:lt2>
        <a:srgbClr val="D0CCB6"/>
      </a:lt2>
      <a:accent1>
        <a:srgbClr val="894E11"/>
      </a:accent1>
      <a:accent2>
        <a:srgbClr val="E3B6BB"/>
      </a:accent2>
      <a:accent3>
        <a:srgbClr val="ABC9D4"/>
      </a:accent3>
      <a:accent4>
        <a:srgbClr val="9EC0AA"/>
      </a:accent4>
      <a:accent5>
        <a:srgbClr val="D0CCB6"/>
      </a:accent5>
      <a:accent6>
        <a:srgbClr val="B1AA9F"/>
      </a:accent6>
      <a:hlink>
        <a:srgbClr val="00006D"/>
      </a:hlink>
      <a:folHlink>
        <a:srgbClr val="894E11"/>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LU-mall-SVE-nov2018-16-9" id="{D8CA4D58-DE33-6642-BC68-7B0A6A6F9525}" vid="{5FC98377-259F-4549-99B8-690A1B8F7A29}"/>
    </a:ext>
  </a:extLst>
</a:theme>
</file>

<file path=ppt/theme/theme2.xml><?xml version="1.0" encoding="utf-8"?>
<a:theme xmlns:a="http://schemas.openxmlformats.org/drawingml/2006/main" name="1_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Office-tema</Template>
  <Application>Microsoft Office PowerPoint</Application>
  <PresentationFormat>Widescreen</PresentationFormat>
  <Slides>23</Slides>
  <Notes>23</Notes>
  <HiddenSlides>0</HiddenSlides>
  <ScaleCrop>false</ScaleCrop>
  <HeadingPairs>
    <vt:vector size="4" baseType="variant">
      <vt:variant>
        <vt:lpstr>Theme</vt:lpstr>
      </vt:variant>
      <vt:variant>
        <vt:i4>2</vt:i4>
      </vt:variant>
      <vt:variant>
        <vt:lpstr>Slide Titles</vt:lpstr>
      </vt:variant>
      <vt:variant>
        <vt:i4>23</vt:i4>
      </vt:variant>
    </vt:vector>
  </HeadingPairs>
  <TitlesOfParts>
    <vt:vector size="25" baseType="lpstr">
      <vt:lpstr>Office-tema</vt:lpstr>
      <vt:lpstr>1_Office-tema</vt:lpstr>
      <vt:lpstr>BIOS13 – Modelling Biological Systems </vt:lpstr>
      <vt:lpstr>PowerPoint Presentation</vt:lpstr>
      <vt:lpstr>PowerPoint Presentation</vt:lpstr>
      <vt:lpstr>PowerPoint Presentation</vt:lpstr>
      <vt:lpstr>3a) General Description </vt:lpstr>
      <vt:lpstr>3a) Specific Description</vt:lpstr>
      <vt:lpstr>Results</vt:lpstr>
      <vt:lpstr>PowerPoint Presentation</vt:lpstr>
      <vt:lpstr>3b) General Description</vt:lpstr>
      <vt:lpstr>3b) Results</vt:lpstr>
      <vt:lpstr>PowerPoint Presentation</vt:lpstr>
      <vt:lpstr>3c) General Description</vt:lpstr>
      <vt:lpstr>3c) Specific Description</vt:lpstr>
      <vt:lpstr>3c) Results</vt:lpstr>
      <vt:lpstr>PowerPoint Presentation</vt:lpstr>
      <vt:lpstr>3d) General Description</vt:lpstr>
      <vt:lpstr>3d) Specific Description</vt:lpstr>
      <vt:lpstr>Results</vt:lpstr>
      <vt:lpstr>PowerPoint Presentation</vt:lpstr>
      <vt:lpstr>3e) Analysis (Extra)</vt:lpstr>
      <vt:lpstr>3e) Analysis (Extra)</vt:lpstr>
      <vt:lpstr>Interpretation </vt:lpstr>
      <vt:lpstr>Thank you !</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LU-template English 16:9</dc:title>
  <dc:subject/>
  <dc:creator>Lund University</dc:creator>
  <cp:keywords/>
  <dc:description/>
  <cp:revision>772</cp:revision>
  <dcterms:created xsi:type="dcterms:W3CDTF">2020-11-30T15:48:33Z</dcterms:created>
  <dcterms:modified xsi:type="dcterms:W3CDTF">2025-01-14T10:15:33Z</dcterms:modified>
  <cp:category/>
</cp:coreProperties>
</file>