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9" r:id="rId4"/>
    <p:sldId id="260" r:id="rId5"/>
    <p:sldId id="261"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DE2A1-B8F7-4353-A0A2-3EE0F66D33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B21D7E-F255-429F-AF5A-1192B19474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8B50E1-73E8-47DB-B8B5-A9E2DF5DEA58}"/>
              </a:ext>
            </a:extLst>
          </p:cNvPr>
          <p:cNvSpPr>
            <a:spLocks noGrp="1"/>
          </p:cNvSpPr>
          <p:nvPr>
            <p:ph type="dt" sz="half" idx="10"/>
          </p:nvPr>
        </p:nvSpPr>
        <p:spPr/>
        <p:txBody>
          <a:bodyPr/>
          <a:lstStyle/>
          <a:p>
            <a:fld id="{44C047D2-09DF-40CE-99B6-777051AF3B10}" type="datetimeFigureOut">
              <a:rPr lang="en-US" smtClean="0"/>
              <a:t>8/20/2020</a:t>
            </a:fld>
            <a:endParaRPr lang="en-US"/>
          </a:p>
        </p:txBody>
      </p:sp>
      <p:sp>
        <p:nvSpPr>
          <p:cNvPr id="5" name="Footer Placeholder 4">
            <a:extLst>
              <a:ext uri="{FF2B5EF4-FFF2-40B4-BE49-F238E27FC236}">
                <a16:creationId xmlns:a16="http://schemas.microsoft.com/office/drawing/2014/main" id="{E24413C2-5871-46F4-B6DD-4FFE26B052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A41034-66BB-4ABD-A62F-619BB59E5B5D}"/>
              </a:ext>
            </a:extLst>
          </p:cNvPr>
          <p:cNvSpPr>
            <a:spLocks noGrp="1"/>
          </p:cNvSpPr>
          <p:nvPr>
            <p:ph type="sldNum" sz="quarter" idx="12"/>
          </p:nvPr>
        </p:nvSpPr>
        <p:spPr/>
        <p:txBody>
          <a:bodyPr/>
          <a:lstStyle/>
          <a:p>
            <a:fld id="{C63B85B0-AE06-4494-A92C-3318278CF99E}" type="slidenum">
              <a:rPr lang="en-US" smtClean="0"/>
              <a:t>‹#›</a:t>
            </a:fld>
            <a:endParaRPr lang="en-US"/>
          </a:p>
        </p:txBody>
      </p:sp>
    </p:spTree>
    <p:extLst>
      <p:ext uri="{BB962C8B-B14F-4D97-AF65-F5344CB8AC3E}">
        <p14:creationId xmlns:p14="http://schemas.microsoft.com/office/powerpoint/2010/main" val="513283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3C54F-DD14-40D1-9C51-CC2A614774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F2754F-6033-42E8-AE41-9FB7BF8435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5AE45D-485F-443D-BDA3-64C75579BE9E}"/>
              </a:ext>
            </a:extLst>
          </p:cNvPr>
          <p:cNvSpPr>
            <a:spLocks noGrp="1"/>
          </p:cNvSpPr>
          <p:nvPr>
            <p:ph type="dt" sz="half" idx="10"/>
          </p:nvPr>
        </p:nvSpPr>
        <p:spPr/>
        <p:txBody>
          <a:bodyPr/>
          <a:lstStyle/>
          <a:p>
            <a:fld id="{44C047D2-09DF-40CE-99B6-777051AF3B10}" type="datetimeFigureOut">
              <a:rPr lang="en-US" smtClean="0"/>
              <a:t>8/20/2020</a:t>
            </a:fld>
            <a:endParaRPr lang="en-US"/>
          </a:p>
        </p:txBody>
      </p:sp>
      <p:sp>
        <p:nvSpPr>
          <p:cNvPr id="5" name="Footer Placeholder 4">
            <a:extLst>
              <a:ext uri="{FF2B5EF4-FFF2-40B4-BE49-F238E27FC236}">
                <a16:creationId xmlns:a16="http://schemas.microsoft.com/office/drawing/2014/main" id="{C69E9B7D-9330-4648-830B-DCAEFCBD0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F3F45D-F250-49F4-BDE7-E8321348C72B}"/>
              </a:ext>
            </a:extLst>
          </p:cNvPr>
          <p:cNvSpPr>
            <a:spLocks noGrp="1"/>
          </p:cNvSpPr>
          <p:nvPr>
            <p:ph type="sldNum" sz="quarter" idx="12"/>
          </p:nvPr>
        </p:nvSpPr>
        <p:spPr/>
        <p:txBody>
          <a:bodyPr/>
          <a:lstStyle/>
          <a:p>
            <a:fld id="{C63B85B0-AE06-4494-A92C-3318278CF99E}" type="slidenum">
              <a:rPr lang="en-US" smtClean="0"/>
              <a:t>‹#›</a:t>
            </a:fld>
            <a:endParaRPr lang="en-US"/>
          </a:p>
        </p:txBody>
      </p:sp>
    </p:spTree>
    <p:extLst>
      <p:ext uri="{BB962C8B-B14F-4D97-AF65-F5344CB8AC3E}">
        <p14:creationId xmlns:p14="http://schemas.microsoft.com/office/powerpoint/2010/main" val="1694687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B9B070-3810-4025-9D24-857C308225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D8278C-233E-46F3-8E58-AB4B237C31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4DE2D-361B-4F00-9781-01C07F460F1E}"/>
              </a:ext>
            </a:extLst>
          </p:cNvPr>
          <p:cNvSpPr>
            <a:spLocks noGrp="1"/>
          </p:cNvSpPr>
          <p:nvPr>
            <p:ph type="dt" sz="half" idx="10"/>
          </p:nvPr>
        </p:nvSpPr>
        <p:spPr/>
        <p:txBody>
          <a:bodyPr/>
          <a:lstStyle/>
          <a:p>
            <a:fld id="{44C047D2-09DF-40CE-99B6-777051AF3B10}" type="datetimeFigureOut">
              <a:rPr lang="en-US" smtClean="0"/>
              <a:t>8/20/2020</a:t>
            </a:fld>
            <a:endParaRPr lang="en-US"/>
          </a:p>
        </p:txBody>
      </p:sp>
      <p:sp>
        <p:nvSpPr>
          <p:cNvPr id="5" name="Footer Placeholder 4">
            <a:extLst>
              <a:ext uri="{FF2B5EF4-FFF2-40B4-BE49-F238E27FC236}">
                <a16:creationId xmlns:a16="http://schemas.microsoft.com/office/drawing/2014/main" id="{A5E2FE74-469C-45C3-874E-A77B16A3C1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1266CD-222E-4633-9077-7B7EE944D503}"/>
              </a:ext>
            </a:extLst>
          </p:cNvPr>
          <p:cNvSpPr>
            <a:spLocks noGrp="1"/>
          </p:cNvSpPr>
          <p:nvPr>
            <p:ph type="sldNum" sz="quarter" idx="12"/>
          </p:nvPr>
        </p:nvSpPr>
        <p:spPr/>
        <p:txBody>
          <a:bodyPr/>
          <a:lstStyle/>
          <a:p>
            <a:fld id="{C63B85B0-AE06-4494-A92C-3318278CF99E}" type="slidenum">
              <a:rPr lang="en-US" smtClean="0"/>
              <a:t>‹#›</a:t>
            </a:fld>
            <a:endParaRPr lang="en-US"/>
          </a:p>
        </p:txBody>
      </p:sp>
    </p:spTree>
    <p:extLst>
      <p:ext uri="{BB962C8B-B14F-4D97-AF65-F5344CB8AC3E}">
        <p14:creationId xmlns:p14="http://schemas.microsoft.com/office/powerpoint/2010/main" val="745664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11ADB-33A0-483F-B17C-FD9F40AB18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9B545B-4492-4048-A3D1-CEDEE1ED08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CEF11B-D84A-4C34-8E0C-A69965698405}"/>
              </a:ext>
            </a:extLst>
          </p:cNvPr>
          <p:cNvSpPr>
            <a:spLocks noGrp="1"/>
          </p:cNvSpPr>
          <p:nvPr>
            <p:ph type="dt" sz="half" idx="10"/>
          </p:nvPr>
        </p:nvSpPr>
        <p:spPr/>
        <p:txBody>
          <a:bodyPr/>
          <a:lstStyle/>
          <a:p>
            <a:fld id="{44C047D2-09DF-40CE-99B6-777051AF3B10}" type="datetimeFigureOut">
              <a:rPr lang="en-US" smtClean="0"/>
              <a:t>8/20/2020</a:t>
            </a:fld>
            <a:endParaRPr lang="en-US"/>
          </a:p>
        </p:txBody>
      </p:sp>
      <p:sp>
        <p:nvSpPr>
          <p:cNvPr id="5" name="Footer Placeholder 4">
            <a:extLst>
              <a:ext uri="{FF2B5EF4-FFF2-40B4-BE49-F238E27FC236}">
                <a16:creationId xmlns:a16="http://schemas.microsoft.com/office/drawing/2014/main" id="{A730D8AC-1399-4157-A9E6-0A2F7D2881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BEA9A9-FA17-4459-9DC2-4BA47045A36F}"/>
              </a:ext>
            </a:extLst>
          </p:cNvPr>
          <p:cNvSpPr>
            <a:spLocks noGrp="1"/>
          </p:cNvSpPr>
          <p:nvPr>
            <p:ph type="sldNum" sz="quarter" idx="12"/>
          </p:nvPr>
        </p:nvSpPr>
        <p:spPr/>
        <p:txBody>
          <a:bodyPr/>
          <a:lstStyle/>
          <a:p>
            <a:fld id="{C63B85B0-AE06-4494-A92C-3318278CF99E}" type="slidenum">
              <a:rPr lang="en-US" smtClean="0"/>
              <a:t>‹#›</a:t>
            </a:fld>
            <a:endParaRPr lang="en-US"/>
          </a:p>
        </p:txBody>
      </p:sp>
    </p:spTree>
    <p:extLst>
      <p:ext uri="{BB962C8B-B14F-4D97-AF65-F5344CB8AC3E}">
        <p14:creationId xmlns:p14="http://schemas.microsoft.com/office/powerpoint/2010/main" val="3275004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E00E6-C958-4A2E-906F-50937FC861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EC7702-BEE4-4328-AC35-9F82D41BF0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B2190D-6633-4FFD-A5D1-ECE6A6BB1C90}"/>
              </a:ext>
            </a:extLst>
          </p:cNvPr>
          <p:cNvSpPr>
            <a:spLocks noGrp="1"/>
          </p:cNvSpPr>
          <p:nvPr>
            <p:ph type="dt" sz="half" idx="10"/>
          </p:nvPr>
        </p:nvSpPr>
        <p:spPr/>
        <p:txBody>
          <a:bodyPr/>
          <a:lstStyle/>
          <a:p>
            <a:fld id="{44C047D2-09DF-40CE-99B6-777051AF3B10}" type="datetimeFigureOut">
              <a:rPr lang="en-US" smtClean="0"/>
              <a:t>8/20/2020</a:t>
            </a:fld>
            <a:endParaRPr lang="en-US"/>
          </a:p>
        </p:txBody>
      </p:sp>
      <p:sp>
        <p:nvSpPr>
          <p:cNvPr id="5" name="Footer Placeholder 4">
            <a:extLst>
              <a:ext uri="{FF2B5EF4-FFF2-40B4-BE49-F238E27FC236}">
                <a16:creationId xmlns:a16="http://schemas.microsoft.com/office/drawing/2014/main" id="{CD3D9786-CABB-4955-BB89-B6FFA7CA04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AAD0C0-BE14-49F5-8230-726A246D060C}"/>
              </a:ext>
            </a:extLst>
          </p:cNvPr>
          <p:cNvSpPr>
            <a:spLocks noGrp="1"/>
          </p:cNvSpPr>
          <p:nvPr>
            <p:ph type="sldNum" sz="quarter" idx="12"/>
          </p:nvPr>
        </p:nvSpPr>
        <p:spPr/>
        <p:txBody>
          <a:bodyPr/>
          <a:lstStyle/>
          <a:p>
            <a:fld id="{C63B85B0-AE06-4494-A92C-3318278CF99E}" type="slidenum">
              <a:rPr lang="en-US" smtClean="0"/>
              <a:t>‹#›</a:t>
            </a:fld>
            <a:endParaRPr lang="en-US"/>
          </a:p>
        </p:txBody>
      </p:sp>
    </p:spTree>
    <p:extLst>
      <p:ext uri="{BB962C8B-B14F-4D97-AF65-F5344CB8AC3E}">
        <p14:creationId xmlns:p14="http://schemas.microsoft.com/office/powerpoint/2010/main" val="2398290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73C52-CE6C-47FF-9F01-898E0EC16E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97D98B-48E3-476F-A89F-E4796606F9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9E03C7-CDEE-4A87-976F-549767BCEB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394CF62-3889-4987-A905-FBACA27A419A}"/>
              </a:ext>
            </a:extLst>
          </p:cNvPr>
          <p:cNvSpPr>
            <a:spLocks noGrp="1"/>
          </p:cNvSpPr>
          <p:nvPr>
            <p:ph type="dt" sz="half" idx="10"/>
          </p:nvPr>
        </p:nvSpPr>
        <p:spPr/>
        <p:txBody>
          <a:bodyPr/>
          <a:lstStyle/>
          <a:p>
            <a:fld id="{44C047D2-09DF-40CE-99B6-777051AF3B10}" type="datetimeFigureOut">
              <a:rPr lang="en-US" smtClean="0"/>
              <a:t>8/20/2020</a:t>
            </a:fld>
            <a:endParaRPr lang="en-US"/>
          </a:p>
        </p:txBody>
      </p:sp>
      <p:sp>
        <p:nvSpPr>
          <p:cNvPr id="6" name="Footer Placeholder 5">
            <a:extLst>
              <a:ext uri="{FF2B5EF4-FFF2-40B4-BE49-F238E27FC236}">
                <a16:creationId xmlns:a16="http://schemas.microsoft.com/office/drawing/2014/main" id="{3AD302DF-BDF2-4E37-965A-96BFF587BC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7B78E3-8FE4-47EC-AE59-0298C4047DDC}"/>
              </a:ext>
            </a:extLst>
          </p:cNvPr>
          <p:cNvSpPr>
            <a:spLocks noGrp="1"/>
          </p:cNvSpPr>
          <p:nvPr>
            <p:ph type="sldNum" sz="quarter" idx="12"/>
          </p:nvPr>
        </p:nvSpPr>
        <p:spPr/>
        <p:txBody>
          <a:bodyPr/>
          <a:lstStyle/>
          <a:p>
            <a:fld id="{C63B85B0-AE06-4494-A92C-3318278CF99E}" type="slidenum">
              <a:rPr lang="en-US" smtClean="0"/>
              <a:t>‹#›</a:t>
            </a:fld>
            <a:endParaRPr lang="en-US"/>
          </a:p>
        </p:txBody>
      </p:sp>
    </p:spTree>
    <p:extLst>
      <p:ext uri="{BB962C8B-B14F-4D97-AF65-F5344CB8AC3E}">
        <p14:creationId xmlns:p14="http://schemas.microsoft.com/office/powerpoint/2010/main" val="1115562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00F74-6404-475A-9D4A-7D8572AB9F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294E15D-AD2B-4AD0-924B-5B18716441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F39724-EB2F-457D-A747-E630342290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11B9A1-4AA0-4CAE-889E-9DF22F4A42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6C3A87-3E4A-4523-868D-F53D4AA93E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FEAFE0-87D2-40FE-A6E3-2C78984DF2C6}"/>
              </a:ext>
            </a:extLst>
          </p:cNvPr>
          <p:cNvSpPr>
            <a:spLocks noGrp="1"/>
          </p:cNvSpPr>
          <p:nvPr>
            <p:ph type="dt" sz="half" idx="10"/>
          </p:nvPr>
        </p:nvSpPr>
        <p:spPr/>
        <p:txBody>
          <a:bodyPr/>
          <a:lstStyle/>
          <a:p>
            <a:fld id="{44C047D2-09DF-40CE-99B6-777051AF3B10}" type="datetimeFigureOut">
              <a:rPr lang="en-US" smtClean="0"/>
              <a:t>8/20/2020</a:t>
            </a:fld>
            <a:endParaRPr lang="en-US"/>
          </a:p>
        </p:txBody>
      </p:sp>
      <p:sp>
        <p:nvSpPr>
          <p:cNvPr id="8" name="Footer Placeholder 7">
            <a:extLst>
              <a:ext uri="{FF2B5EF4-FFF2-40B4-BE49-F238E27FC236}">
                <a16:creationId xmlns:a16="http://schemas.microsoft.com/office/drawing/2014/main" id="{A173DE87-18D4-4C0D-81E5-BBB04954651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FDA9D5-3321-42B2-8C4B-BD0C23C2E496}"/>
              </a:ext>
            </a:extLst>
          </p:cNvPr>
          <p:cNvSpPr>
            <a:spLocks noGrp="1"/>
          </p:cNvSpPr>
          <p:nvPr>
            <p:ph type="sldNum" sz="quarter" idx="12"/>
          </p:nvPr>
        </p:nvSpPr>
        <p:spPr/>
        <p:txBody>
          <a:bodyPr/>
          <a:lstStyle/>
          <a:p>
            <a:fld id="{C63B85B0-AE06-4494-A92C-3318278CF99E}" type="slidenum">
              <a:rPr lang="en-US" smtClean="0"/>
              <a:t>‹#›</a:t>
            </a:fld>
            <a:endParaRPr lang="en-US"/>
          </a:p>
        </p:txBody>
      </p:sp>
    </p:spTree>
    <p:extLst>
      <p:ext uri="{BB962C8B-B14F-4D97-AF65-F5344CB8AC3E}">
        <p14:creationId xmlns:p14="http://schemas.microsoft.com/office/powerpoint/2010/main" val="2310492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1044D-4E2C-45D3-B74E-653B090BB21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9BB041-BC2D-4774-84D6-F7FEEDA4A5C0}"/>
              </a:ext>
            </a:extLst>
          </p:cNvPr>
          <p:cNvSpPr>
            <a:spLocks noGrp="1"/>
          </p:cNvSpPr>
          <p:nvPr>
            <p:ph type="dt" sz="half" idx="10"/>
          </p:nvPr>
        </p:nvSpPr>
        <p:spPr/>
        <p:txBody>
          <a:bodyPr/>
          <a:lstStyle/>
          <a:p>
            <a:fld id="{44C047D2-09DF-40CE-99B6-777051AF3B10}" type="datetimeFigureOut">
              <a:rPr lang="en-US" smtClean="0"/>
              <a:t>8/20/2020</a:t>
            </a:fld>
            <a:endParaRPr lang="en-US"/>
          </a:p>
        </p:txBody>
      </p:sp>
      <p:sp>
        <p:nvSpPr>
          <p:cNvPr id="4" name="Footer Placeholder 3">
            <a:extLst>
              <a:ext uri="{FF2B5EF4-FFF2-40B4-BE49-F238E27FC236}">
                <a16:creationId xmlns:a16="http://schemas.microsoft.com/office/drawing/2014/main" id="{26F9D193-8EC6-409F-BBFA-B27AD19CD24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43F795-2A6F-49C7-9DA0-E004F05B1F26}"/>
              </a:ext>
            </a:extLst>
          </p:cNvPr>
          <p:cNvSpPr>
            <a:spLocks noGrp="1"/>
          </p:cNvSpPr>
          <p:nvPr>
            <p:ph type="sldNum" sz="quarter" idx="12"/>
          </p:nvPr>
        </p:nvSpPr>
        <p:spPr/>
        <p:txBody>
          <a:bodyPr/>
          <a:lstStyle/>
          <a:p>
            <a:fld id="{C63B85B0-AE06-4494-A92C-3318278CF99E}" type="slidenum">
              <a:rPr lang="en-US" smtClean="0"/>
              <a:t>‹#›</a:t>
            </a:fld>
            <a:endParaRPr lang="en-US"/>
          </a:p>
        </p:txBody>
      </p:sp>
    </p:spTree>
    <p:extLst>
      <p:ext uri="{BB962C8B-B14F-4D97-AF65-F5344CB8AC3E}">
        <p14:creationId xmlns:p14="http://schemas.microsoft.com/office/powerpoint/2010/main" val="885755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18590A-D1FF-4CD0-B4E8-4B14B0030905}"/>
              </a:ext>
            </a:extLst>
          </p:cNvPr>
          <p:cNvSpPr>
            <a:spLocks noGrp="1"/>
          </p:cNvSpPr>
          <p:nvPr>
            <p:ph type="dt" sz="half" idx="10"/>
          </p:nvPr>
        </p:nvSpPr>
        <p:spPr/>
        <p:txBody>
          <a:bodyPr/>
          <a:lstStyle/>
          <a:p>
            <a:fld id="{44C047D2-09DF-40CE-99B6-777051AF3B10}" type="datetimeFigureOut">
              <a:rPr lang="en-US" smtClean="0"/>
              <a:t>8/20/2020</a:t>
            </a:fld>
            <a:endParaRPr lang="en-US"/>
          </a:p>
        </p:txBody>
      </p:sp>
      <p:sp>
        <p:nvSpPr>
          <p:cNvPr id="3" name="Footer Placeholder 2">
            <a:extLst>
              <a:ext uri="{FF2B5EF4-FFF2-40B4-BE49-F238E27FC236}">
                <a16:creationId xmlns:a16="http://schemas.microsoft.com/office/drawing/2014/main" id="{CAF5356F-7C65-4C9E-9444-C22EA9BC9B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22B288-3A00-43B3-AB27-CF9E6DE2C059}"/>
              </a:ext>
            </a:extLst>
          </p:cNvPr>
          <p:cNvSpPr>
            <a:spLocks noGrp="1"/>
          </p:cNvSpPr>
          <p:nvPr>
            <p:ph type="sldNum" sz="quarter" idx="12"/>
          </p:nvPr>
        </p:nvSpPr>
        <p:spPr/>
        <p:txBody>
          <a:bodyPr/>
          <a:lstStyle/>
          <a:p>
            <a:fld id="{C63B85B0-AE06-4494-A92C-3318278CF99E}" type="slidenum">
              <a:rPr lang="en-US" smtClean="0"/>
              <a:t>‹#›</a:t>
            </a:fld>
            <a:endParaRPr lang="en-US"/>
          </a:p>
        </p:txBody>
      </p:sp>
    </p:spTree>
    <p:extLst>
      <p:ext uri="{BB962C8B-B14F-4D97-AF65-F5344CB8AC3E}">
        <p14:creationId xmlns:p14="http://schemas.microsoft.com/office/powerpoint/2010/main" val="2082374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A3815-BA44-4E76-8E50-AD81A4DFD2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5CB7EC-DFCA-4B80-8A2E-2500C6F177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70A3E2-9671-49B8-A059-0512ACAE25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5361AD-16E6-4079-A081-5A1931382C82}"/>
              </a:ext>
            </a:extLst>
          </p:cNvPr>
          <p:cNvSpPr>
            <a:spLocks noGrp="1"/>
          </p:cNvSpPr>
          <p:nvPr>
            <p:ph type="dt" sz="half" idx="10"/>
          </p:nvPr>
        </p:nvSpPr>
        <p:spPr/>
        <p:txBody>
          <a:bodyPr/>
          <a:lstStyle/>
          <a:p>
            <a:fld id="{44C047D2-09DF-40CE-99B6-777051AF3B10}" type="datetimeFigureOut">
              <a:rPr lang="en-US" smtClean="0"/>
              <a:t>8/20/2020</a:t>
            </a:fld>
            <a:endParaRPr lang="en-US"/>
          </a:p>
        </p:txBody>
      </p:sp>
      <p:sp>
        <p:nvSpPr>
          <p:cNvPr id="6" name="Footer Placeholder 5">
            <a:extLst>
              <a:ext uri="{FF2B5EF4-FFF2-40B4-BE49-F238E27FC236}">
                <a16:creationId xmlns:a16="http://schemas.microsoft.com/office/drawing/2014/main" id="{00CD21EE-3F3C-4D33-A629-C9A169D5DF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83E2B1-ED8F-4A53-BFA9-BEE2771AC30A}"/>
              </a:ext>
            </a:extLst>
          </p:cNvPr>
          <p:cNvSpPr>
            <a:spLocks noGrp="1"/>
          </p:cNvSpPr>
          <p:nvPr>
            <p:ph type="sldNum" sz="quarter" idx="12"/>
          </p:nvPr>
        </p:nvSpPr>
        <p:spPr/>
        <p:txBody>
          <a:bodyPr/>
          <a:lstStyle/>
          <a:p>
            <a:fld id="{C63B85B0-AE06-4494-A92C-3318278CF99E}" type="slidenum">
              <a:rPr lang="en-US" smtClean="0"/>
              <a:t>‹#›</a:t>
            </a:fld>
            <a:endParaRPr lang="en-US"/>
          </a:p>
        </p:txBody>
      </p:sp>
    </p:spTree>
    <p:extLst>
      <p:ext uri="{BB962C8B-B14F-4D97-AF65-F5344CB8AC3E}">
        <p14:creationId xmlns:p14="http://schemas.microsoft.com/office/powerpoint/2010/main" val="2050270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CBA41-4CA5-4AFF-A985-7B6765A8D5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EFA21F-B74B-49AF-900A-CA272295B8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F38315-3103-42AB-81E8-2C35E2E02C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38858B-162C-4612-8F16-425047D1916F}"/>
              </a:ext>
            </a:extLst>
          </p:cNvPr>
          <p:cNvSpPr>
            <a:spLocks noGrp="1"/>
          </p:cNvSpPr>
          <p:nvPr>
            <p:ph type="dt" sz="half" idx="10"/>
          </p:nvPr>
        </p:nvSpPr>
        <p:spPr/>
        <p:txBody>
          <a:bodyPr/>
          <a:lstStyle/>
          <a:p>
            <a:fld id="{44C047D2-09DF-40CE-99B6-777051AF3B10}" type="datetimeFigureOut">
              <a:rPr lang="en-US" smtClean="0"/>
              <a:t>8/20/2020</a:t>
            </a:fld>
            <a:endParaRPr lang="en-US"/>
          </a:p>
        </p:txBody>
      </p:sp>
      <p:sp>
        <p:nvSpPr>
          <p:cNvPr id="6" name="Footer Placeholder 5">
            <a:extLst>
              <a:ext uri="{FF2B5EF4-FFF2-40B4-BE49-F238E27FC236}">
                <a16:creationId xmlns:a16="http://schemas.microsoft.com/office/drawing/2014/main" id="{FF383EDA-1867-470D-86C3-03C679146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4F7BF2-568A-46AC-9FEF-9D0C0E0CA115}"/>
              </a:ext>
            </a:extLst>
          </p:cNvPr>
          <p:cNvSpPr>
            <a:spLocks noGrp="1"/>
          </p:cNvSpPr>
          <p:nvPr>
            <p:ph type="sldNum" sz="quarter" idx="12"/>
          </p:nvPr>
        </p:nvSpPr>
        <p:spPr/>
        <p:txBody>
          <a:bodyPr/>
          <a:lstStyle/>
          <a:p>
            <a:fld id="{C63B85B0-AE06-4494-A92C-3318278CF99E}" type="slidenum">
              <a:rPr lang="en-US" smtClean="0"/>
              <a:t>‹#›</a:t>
            </a:fld>
            <a:endParaRPr lang="en-US"/>
          </a:p>
        </p:txBody>
      </p:sp>
    </p:spTree>
    <p:extLst>
      <p:ext uri="{BB962C8B-B14F-4D97-AF65-F5344CB8AC3E}">
        <p14:creationId xmlns:p14="http://schemas.microsoft.com/office/powerpoint/2010/main" val="398040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09299D-2642-48CE-8445-D2BD9B0729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9C16F41-4092-494E-9DA7-EF174D04EA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34261A-845F-4FB4-9379-3F908FCCA1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C047D2-09DF-40CE-99B6-777051AF3B10}" type="datetimeFigureOut">
              <a:rPr lang="en-US" smtClean="0"/>
              <a:t>8/20/2020</a:t>
            </a:fld>
            <a:endParaRPr lang="en-US"/>
          </a:p>
        </p:txBody>
      </p:sp>
      <p:sp>
        <p:nvSpPr>
          <p:cNvPr id="5" name="Footer Placeholder 4">
            <a:extLst>
              <a:ext uri="{FF2B5EF4-FFF2-40B4-BE49-F238E27FC236}">
                <a16:creationId xmlns:a16="http://schemas.microsoft.com/office/drawing/2014/main" id="{17F44B70-8081-42EB-AE5A-9836E0B243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E111A68-D9E5-4F8E-A9B4-651B7CE0CF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3B85B0-AE06-4494-A92C-3318278CF99E}" type="slidenum">
              <a:rPr lang="en-US" smtClean="0"/>
              <a:t>‹#›</a:t>
            </a:fld>
            <a:endParaRPr lang="en-US"/>
          </a:p>
        </p:txBody>
      </p:sp>
    </p:spTree>
    <p:extLst>
      <p:ext uri="{BB962C8B-B14F-4D97-AF65-F5344CB8AC3E}">
        <p14:creationId xmlns:p14="http://schemas.microsoft.com/office/powerpoint/2010/main" val="13468728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D5ABD-B322-4FB8-BA4B-D4A278CF90A2}"/>
              </a:ext>
            </a:extLst>
          </p:cNvPr>
          <p:cNvSpPr>
            <a:spLocks noGrp="1"/>
          </p:cNvSpPr>
          <p:nvPr>
            <p:ph type="title"/>
          </p:nvPr>
        </p:nvSpPr>
        <p:spPr/>
        <p:txBody>
          <a:bodyPr/>
          <a:lstStyle/>
          <a:p>
            <a:r>
              <a:rPr lang="en-US" b="1" dirty="0"/>
              <a:t>Spring Cloud</a:t>
            </a:r>
            <a:endParaRPr lang="en-US" dirty="0"/>
          </a:p>
        </p:txBody>
      </p:sp>
      <p:sp>
        <p:nvSpPr>
          <p:cNvPr id="3" name="Content Placeholder 2">
            <a:extLst>
              <a:ext uri="{FF2B5EF4-FFF2-40B4-BE49-F238E27FC236}">
                <a16:creationId xmlns:a16="http://schemas.microsoft.com/office/drawing/2014/main" id="{DB7CE152-C1DB-480D-A6C0-E3372D986214}"/>
              </a:ext>
            </a:extLst>
          </p:cNvPr>
          <p:cNvSpPr>
            <a:spLocks noGrp="1"/>
          </p:cNvSpPr>
          <p:nvPr>
            <p:ph idx="1"/>
          </p:nvPr>
        </p:nvSpPr>
        <p:spPr/>
        <p:txBody>
          <a:bodyPr>
            <a:normAutofit/>
          </a:bodyPr>
          <a:lstStyle/>
          <a:p>
            <a:r>
              <a:rPr lang="en-US" sz="2000" dirty="0"/>
              <a:t>Spring Cloud provides tools for developers to quickly build some of the common patterns in distributed systems (e.g. configuration management, service discovery, circuit breakers, intelligent routing, micro-proxy, control bus, one-time tokens, global locks, leadership election, distributed sessions, cluster state). Coordination of distributed systems leads to boiler plate patterns and using Spring Cloud developers can quickly stand up services and applications that implement those patterns. They will work well in any distributed environment, including the developer’s own laptop, bare metal data center's, and managed platforms such as Cloud Foundry.</a:t>
            </a:r>
          </a:p>
          <a:p>
            <a:r>
              <a:rPr lang="en-US" sz="2000" dirty="0"/>
              <a:t>Spring Cloud builds on Spring Boot by providing a bunch of libraries that enhance the behavior of an application when added to the </a:t>
            </a:r>
            <a:r>
              <a:rPr lang="en-US" sz="2000" dirty="0" err="1"/>
              <a:t>classpath</a:t>
            </a:r>
            <a:r>
              <a:rPr lang="en-US" sz="2000" dirty="0"/>
              <a:t>. </a:t>
            </a:r>
          </a:p>
          <a:p>
            <a:r>
              <a:rPr lang="en-US" sz="2000" dirty="0"/>
              <a:t>Using </a:t>
            </a:r>
            <a:r>
              <a:rPr lang="en-US" sz="2000" b="1" dirty="0"/>
              <a:t>Spring </a:t>
            </a:r>
            <a:r>
              <a:rPr lang="en-US" sz="2000" b="1" dirty="0" err="1"/>
              <a:t>Initializr</a:t>
            </a:r>
            <a:r>
              <a:rPr lang="en-US" sz="2000" dirty="0"/>
              <a:t> we can generate Spring Boot with just what you need to start quickly and then when you need to, you can configure or extend to create a custom solution.</a:t>
            </a:r>
          </a:p>
          <a:p>
            <a:r>
              <a:rPr lang="en-US" sz="2000" dirty="0"/>
              <a:t>Spring cloud is not a single project but there are many projects in it like Spring Cloud Config, Spring Cloud Bus, Spring Cloud Netflix (Eureka, </a:t>
            </a:r>
            <a:r>
              <a:rPr lang="en-US" sz="2000" dirty="0" err="1"/>
              <a:t>Hystrix</a:t>
            </a:r>
            <a:r>
              <a:rPr lang="en-US" sz="2000" dirty="0"/>
              <a:t>, </a:t>
            </a:r>
            <a:r>
              <a:rPr lang="en-US" sz="2000" dirty="0" err="1"/>
              <a:t>Zuul</a:t>
            </a:r>
            <a:r>
              <a:rPr lang="en-US" sz="2000" dirty="0"/>
              <a:t>, </a:t>
            </a:r>
            <a:r>
              <a:rPr lang="en-US" sz="2000" dirty="0" err="1"/>
              <a:t>etc</a:t>
            </a:r>
            <a:r>
              <a:rPr lang="en-US" sz="2000" dirty="0"/>
              <a:t>), Spring Cloud </a:t>
            </a:r>
            <a:r>
              <a:rPr lang="en-US" sz="2000" dirty="0" err="1"/>
              <a:t>OpenFeign</a:t>
            </a:r>
            <a:r>
              <a:rPr lang="en-US" sz="2000" dirty="0"/>
              <a:t>, </a:t>
            </a:r>
            <a:r>
              <a:rPr lang="en-US" sz="2000" dirty="0" err="1"/>
              <a:t>etc</a:t>
            </a:r>
            <a:endParaRPr lang="en-US" sz="2000" dirty="0"/>
          </a:p>
          <a:p>
            <a:endParaRPr lang="en-US" dirty="0"/>
          </a:p>
        </p:txBody>
      </p:sp>
    </p:spTree>
    <p:extLst>
      <p:ext uri="{BB962C8B-B14F-4D97-AF65-F5344CB8AC3E}">
        <p14:creationId xmlns:p14="http://schemas.microsoft.com/office/powerpoint/2010/main" val="991876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C02EC-C381-4764-BDCF-C50D604863D0}"/>
              </a:ext>
            </a:extLst>
          </p:cNvPr>
          <p:cNvSpPr>
            <a:spLocks noGrp="1"/>
          </p:cNvSpPr>
          <p:nvPr>
            <p:ph type="title"/>
          </p:nvPr>
        </p:nvSpPr>
        <p:spPr/>
        <p:txBody>
          <a:bodyPr/>
          <a:lstStyle/>
          <a:p>
            <a:r>
              <a:rPr lang="en-US" b="1" dirty="0"/>
              <a:t>Spring Cloud Config</a:t>
            </a:r>
          </a:p>
        </p:txBody>
      </p:sp>
      <p:sp>
        <p:nvSpPr>
          <p:cNvPr id="3" name="Content Placeholder 2">
            <a:extLst>
              <a:ext uri="{FF2B5EF4-FFF2-40B4-BE49-F238E27FC236}">
                <a16:creationId xmlns:a16="http://schemas.microsoft.com/office/drawing/2014/main" id="{6CDB9413-1D21-42EE-8279-F4B52AF9BD79}"/>
              </a:ext>
            </a:extLst>
          </p:cNvPr>
          <p:cNvSpPr>
            <a:spLocks noGrp="1"/>
          </p:cNvSpPr>
          <p:nvPr>
            <p:ph idx="1"/>
          </p:nvPr>
        </p:nvSpPr>
        <p:spPr/>
        <p:txBody>
          <a:bodyPr>
            <a:normAutofit lnSpcReduction="10000"/>
          </a:bodyPr>
          <a:lstStyle/>
          <a:p>
            <a:r>
              <a:rPr lang="en-US" dirty="0"/>
              <a:t>Centralized external configuration management across different microservices and environments. The configuration resources map directly to Spring Environment. </a:t>
            </a:r>
          </a:p>
          <a:p>
            <a:r>
              <a:rPr lang="en-US" dirty="0"/>
              <a:t>As an application moves through the deployment pipeline from dev to test and into production you can manage the configuration between those environments and be certain that applications have everything they need to run when they migrate. </a:t>
            </a:r>
          </a:p>
          <a:p>
            <a:r>
              <a:rPr lang="en-US" dirty="0"/>
              <a:t>The default implementation of the spring cloud config server storage backend uses git so it easily supports labelled versions of configuration environments. It is easy to add alternative implementations and plug them in with Spring configuration.</a:t>
            </a:r>
          </a:p>
        </p:txBody>
      </p:sp>
    </p:spTree>
    <p:extLst>
      <p:ext uri="{BB962C8B-B14F-4D97-AF65-F5344CB8AC3E}">
        <p14:creationId xmlns:p14="http://schemas.microsoft.com/office/powerpoint/2010/main" val="1330308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2FAFA-F14E-4AC7-8799-E526F0CF4226}"/>
              </a:ext>
            </a:extLst>
          </p:cNvPr>
          <p:cNvSpPr>
            <a:spLocks noGrp="1"/>
          </p:cNvSpPr>
          <p:nvPr>
            <p:ph type="title"/>
          </p:nvPr>
        </p:nvSpPr>
        <p:spPr/>
        <p:txBody>
          <a:bodyPr/>
          <a:lstStyle/>
          <a:p>
            <a:r>
              <a:rPr lang="en-US" b="1" dirty="0"/>
              <a:t>Spring Cloud Bus</a:t>
            </a:r>
          </a:p>
        </p:txBody>
      </p:sp>
      <p:sp>
        <p:nvSpPr>
          <p:cNvPr id="3" name="Content Placeholder 2">
            <a:extLst>
              <a:ext uri="{FF2B5EF4-FFF2-40B4-BE49-F238E27FC236}">
                <a16:creationId xmlns:a16="http://schemas.microsoft.com/office/drawing/2014/main" id="{300F3DDA-59EA-4AF8-A411-B2BC98D7051C}"/>
              </a:ext>
            </a:extLst>
          </p:cNvPr>
          <p:cNvSpPr>
            <a:spLocks noGrp="1"/>
          </p:cNvSpPr>
          <p:nvPr>
            <p:ph idx="1"/>
          </p:nvPr>
        </p:nvSpPr>
        <p:spPr/>
        <p:txBody>
          <a:bodyPr/>
          <a:lstStyle/>
          <a:p>
            <a:r>
              <a:rPr lang="en-US" dirty="0"/>
              <a:t>Spring Cloud Bus links nodes (services instances) of a distributed system (services) with a lightweight message broker. </a:t>
            </a:r>
          </a:p>
          <a:p>
            <a:r>
              <a:rPr lang="en-US" dirty="0"/>
              <a:t>This can then be used to broadcast state changes (e.g. configuration changes) or other management instructions across a cluster. </a:t>
            </a:r>
          </a:p>
          <a:p>
            <a:r>
              <a:rPr lang="en-US" dirty="0"/>
              <a:t>By default AMQP broker implementation with RabbitMQ is provided.</a:t>
            </a:r>
          </a:p>
        </p:txBody>
      </p:sp>
    </p:spTree>
    <p:extLst>
      <p:ext uri="{BB962C8B-B14F-4D97-AF65-F5344CB8AC3E}">
        <p14:creationId xmlns:p14="http://schemas.microsoft.com/office/powerpoint/2010/main" val="3649559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B9931-CEE8-41F7-A516-77FE094E676F}"/>
              </a:ext>
            </a:extLst>
          </p:cNvPr>
          <p:cNvSpPr>
            <a:spLocks noGrp="1"/>
          </p:cNvSpPr>
          <p:nvPr>
            <p:ph type="title"/>
          </p:nvPr>
        </p:nvSpPr>
        <p:spPr/>
        <p:txBody>
          <a:bodyPr/>
          <a:lstStyle/>
          <a:p>
            <a:r>
              <a:rPr lang="en-US" b="1" dirty="0"/>
              <a:t>Spring Cloud </a:t>
            </a:r>
            <a:r>
              <a:rPr lang="en-US" b="1" dirty="0" err="1"/>
              <a:t>OpenFeign</a:t>
            </a:r>
            <a:endParaRPr lang="en-US" b="1" dirty="0"/>
          </a:p>
        </p:txBody>
      </p:sp>
      <p:sp>
        <p:nvSpPr>
          <p:cNvPr id="3" name="Content Placeholder 2">
            <a:extLst>
              <a:ext uri="{FF2B5EF4-FFF2-40B4-BE49-F238E27FC236}">
                <a16:creationId xmlns:a16="http://schemas.microsoft.com/office/drawing/2014/main" id="{0A22CD1E-25E9-4AB4-BBFB-78A6C9823EBB}"/>
              </a:ext>
            </a:extLst>
          </p:cNvPr>
          <p:cNvSpPr>
            <a:spLocks noGrp="1"/>
          </p:cNvSpPr>
          <p:nvPr>
            <p:ph idx="1"/>
          </p:nvPr>
        </p:nvSpPr>
        <p:spPr/>
        <p:txBody>
          <a:bodyPr/>
          <a:lstStyle/>
          <a:p>
            <a:r>
              <a:rPr lang="en-US" dirty="0"/>
              <a:t>Feign client is used to connect to another Restful </a:t>
            </a:r>
            <a:r>
              <a:rPr lang="en-US" dirty="0" err="1"/>
              <a:t>servies</a:t>
            </a:r>
            <a:r>
              <a:rPr lang="en-US" dirty="0"/>
              <a:t> or invoke other microservices easily as an alternative to use </a:t>
            </a:r>
            <a:r>
              <a:rPr lang="en-US" dirty="0" err="1"/>
              <a:t>RestTemplate</a:t>
            </a:r>
            <a:r>
              <a:rPr lang="en-US" dirty="0"/>
              <a:t>.</a:t>
            </a:r>
          </a:p>
          <a:p>
            <a:r>
              <a:rPr lang="en-US" dirty="0"/>
              <a:t>Declarative REST Client: Feign creates a dynamic implementation of an interface decorated with JAX-RS or Spring MVC annotations.</a:t>
            </a:r>
          </a:p>
          <a:p>
            <a:r>
              <a:rPr lang="en-US" dirty="0"/>
              <a:t>Also Feign client provides integration with Ribbon which is client side load balancing framework.</a:t>
            </a:r>
          </a:p>
        </p:txBody>
      </p:sp>
    </p:spTree>
    <p:extLst>
      <p:ext uri="{BB962C8B-B14F-4D97-AF65-F5344CB8AC3E}">
        <p14:creationId xmlns:p14="http://schemas.microsoft.com/office/powerpoint/2010/main" val="2243513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06120-95F8-439B-90D0-F028767158D7}"/>
              </a:ext>
            </a:extLst>
          </p:cNvPr>
          <p:cNvSpPr>
            <a:spLocks noGrp="1"/>
          </p:cNvSpPr>
          <p:nvPr>
            <p:ph type="title"/>
          </p:nvPr>
        </p:nvSpPr>
        <p:spPr/>
        <p:txBody>
          <a:bodyPr/>
          <a:lstStyle/>
          <a:p>
            <a:r>
              <a:rPr lang="en-US" b="1" dirty="0"/>
              <a:t>Spring Cloud Netflix</a:t>
            </a:r>
          </a:p>
        </p:txBody>
      </p:sp>
      <p:sp>
        <p:nvSpPr>
          <p:cNvPr id="3" name="Content Placeholder 2">
            <a:extLst>
              <a:ext uri="{FF2B5EF4-FFF2-40B4-BE49-F238E27FC236}">
                <a16:creationId xmlns:a16="http://schemas.microsoft.com/office/drawing/2014/main" id="{7FCA7C57-DE6E-4C65-9A3A-B1DC6EB54D46}"/>
              </a:ext>
            </a:extLst>
          </p:cNvPr>
          <p:cNvSpPr>
            <a:spLocks noGrp="1"/>
          </p:cNvSpPr>
          <p:nvPr>
            <p:ph idx="1"/>
          </p:nvPr>
        </p:nvSpPr>
        <p:spPr/>
        <p:txBody>
          <a:bodyPr/>
          <a:lstStyle/>
          <a:p>
            <a:r>
              <a:rPr lang="en-US" dirty="0"/>
              <a:t>Spring Cloud Netflix provides Netflix OSS integrations for Spring Boot apps through autoconfiguration and binding to the Spring Environment and other Spring programming model idioms.</a:t>
            </a:r>
          </a:p>
          <a:p>
            <a:r>
              <a:rPr lang="en-US" dirty="0"/>
              <a:t>The patterns provided include Service Discovery (Eureka), Circuit Breaker (</a:t>
            </a:r>
            <a:r>
              <a:rPr lang="en-US" dirty="0" err="1"/>
              <a:t>Hystrix</a:t>
            </a:r>
            <a:r>
              <a:rPr lang="en-US" dirty="0"/>
              <a:t>), Client Side Load Balancing (Ribbon) and Intelligent Routing (</a:t>
            </a:r>
            <a:r>
              <a:rPr lang="en-US" dirty="0" err="1"/>
              <a:t>Zuul</a:t>
            </a:r>
            <a:r>
              <a:rPr lang="en-US" dirty="0"/>
              <a:t>).</a:t>
            </a:r>
          </a:p>
        </p:txBody>
      </p:sp>
    </p:spTree>
    <p:extLst>
      <p:ext uri="{BB962C8B-B14F-4D97-AF65-F5344CB8AC3E}">
        <p14:creationId xmlns:p14="http://schemas.microsoft.com/office/powerpoint/2010/main" val="692940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2CAD1-76CF-4F54-A664-4EDC63C6FE5B}"/>
              </a:ext>
            </a:extLst>
          </p:cNvPr>
          <p:cNvSpPr>
            <a:spLocks noGrp="1"/>
          </p:cNvSpPr>
          <p:nvPr>
            <p:ph type="title"/>
          </p:nvPr>
        </p:nvSpPr>
        <p:spPr/>
        <p:txBody>
          <a:bodyPr/>
          <a:lstStyle/>
          <a:p>
            <a:r>
              <a:rPr lang="en-US" b="1" dirty="0"/>
              <a:t>Spring Cloud Netflix features</a:t>
            </a:r>
            <a:endParaRPr lang="en-US" dirty="0"/>
          </a:p>
        </p:txBody>
      </p:sp>
      <p:sp>
        <p:nvSpPr>
          <p:cNvPr id="3" name="Content Placeholder 2">
            <a:extLst>
              <a:ext uri="{FF2B5EF4-FFF2-40B4-BE49-F238E27FC236}">
                <a16:creationId xmlns:a16="http://schemas.microsoft.com/office/drawing/2014/main" id="{50FE4925-4E95-4989-B695-F7A342D9B3E9}"/>
              </a:ext>
            </a:extLst>
          </p:cNvPr>
          <p:cNvSpPr>
            <a:spLocks noGrp="1"/>
          </p:cNvSpPr>
          <p:nvPr>
            <p:ph idx="1"/>
          </p:nvPr>
        </p:nvSpPr>
        <p:spPr/>
        <p:txBody>
          <a:bodyPr/>
          <a:lstStyle/>
          <a:p>
            <a:pPr marL="0" indent="0">
              <a:buNone/>
            </a:pPr>
            <a:r>
              <a:rPr lang="en-US" dirty="0"/>
              <a:t>In this session we will be using following features:</a:t>
            </a:r>
          </a:p>
          <a:p>
            <a:r>
              <a:rPr lang="en-US" dirty="0"/>
              <a:t>Client Side Load Balancer: Ribbon</a:t>
            </a:r>
          </a:p>
          <a:p>
            <a:r>
              <a:rPr lang="en-US" dirty="0"/>
              <a:t>Service Discovery: An embedded Eureka server can be created with declarative Java configuration and then instances can be registered, clients can then discover the instances using Spring-managed beans.</a:t>
            </a:r>
          </a:p>
          <a:p>
            <a:r>
              <a:rPr lang="en-US" dirty="0"/>
              <a:t>Circuit Breaker/Fault Tolerance: </a:t>
            </a:r>
            <a:r>
              <a:rPr lang="en-US" dirty="0" err="1"/>
              <a:t>Hystrix</a:t>
            </a:r>
            <a:r>
              <a:rPr lang="en-US" dirty="0"/>
              <a:t> clients can be built with a simple annotation-driven method decorator or class which helps to build Fault Tolerance.</a:t>
            </a:r>
          </a:p>
          <a:p>
            <a:endParaRPr lang="en-US" dirty="0"/>
          </a:p>
          <a:p>
            <a:endParaRPr lang="en-US" dirty="0"/>
          </a:p>
        </p:txBody>
      </p:sp>
    </p:spTree>
    <p:extLst>
      <p:ext uri="{BB962C8B-B14F-4D97-AF65-F5344CB8AC3E}">
        <p14:creationId xmlns:p14="http://schemas.microsoft.com/office/powerpoint/2010/main" val="33479008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560</Words>
  <Application>Microsoft Office PowerPoint</Application>
  <PresentationFormat>Widescreen</PresentationFormat>
  <Paragraphs>25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Spring Cloud</vt:lpstr>
      <vt:lpstr>Spring Cloud Config</vt:lpstr>
      <vt:lpstr>Spring Cloud Bus</vt:lpstr>
      <vt:lpstr>Spring Cloud OpenFeign</vt:lpstr>
      <vt:lpstr>Spring Cloud Netflix</vt:lpstr>
      <vt:lpstr>Spring Cloud Netflix features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Cloud</dc:title>
  <dc:creator>Chandra Yasam</dc:creator>
  <cp:lastModifiedBy>Chandra Yasam</cp:lastModifiedBy>
  <cp:revision>13</cp:revision>
  <dcterms:created xsi:type="dcterms:W3CDTF">2020-08-20T08:04:08Z</dcterms:created>
  <dcterms:modified xsi:type="dcterms:W3CDTF">2020-08-20T09:03:18Z</dcterms:modified>
</cp:coreProperties>
</file>