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8" r:id="rId7"/>
    <p:sldId id="267" r:id="rId8"/>
    <p:sldId id="262" r:id="rId9"/>
    <p:sldId id="269" r:id="rId10"/>
    <p:sldId id="265" r:id="rId11"/>
    <p:sldId id="270" r:id="rId12"/>
    <p:sldId id="271" r:id="rId13"/>
    <p:sldId id="272" r:id="rId14"/>
    <p:sldId id="2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A41"/>
    <a:srgbClr val="006A4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CCE4D-8400-4943-939B-6BFEBA91B9C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FA61-7CAF-449C-A9C5-1AE79C34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IEDCR-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The Institute of Epidemiology, Disease Control And Research</a:t>
            </a:r>
          </a:p>
          <a:p>
            <a:endParaRPr lang="en-US" b="0" i="0" dirty="0">
              <a:solidFill>
                <a:srgbClr val="4D5156"/>
              </a:solidFill>
              <a:effectLst/>
              <a:latin typeface="Roboto" panose="020B0604020202020204" pitchFamily="2" charset="0"/>
            </a:endParaRPr>
          </a:p>
          <a:p>
            <a:pPr marL="228600" indent="-228600">
              <a:buAutoNum type="arabicParenR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Kaggle</a:t>
            </a:r>
          </a:p>
          <a:p>
            <a:pPr marL="228600" indent="-228600">
              <a:buAutoNum type="arabicParenR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Kaggle. Not a lot of information  is known about this dataset</a:t>
            </a:r>
          </a:p>
          <a:p>
            <a:pPr marL="228600" indent="-228600">
              <a:buAutoNum type="arabicParenR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Scientific paper published in </a:t>
            </a:r>
            <a:r>
              <a:rPr lang="en-US" b="0" i="1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Epidemiology and Global Health.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5FA61-7CAF-449C-A9C5-1AE79C34F4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5FA61-7CAF-449C-A9C5-1AE79C34F4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5FA61-7CAF-449C-A9C5-1AE79C34F4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5FA61-7CAF-449C-A9C5-1AE79C34F4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ACDE-522C-54E8-CDD4-7792BD7E7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4D6F-53DB-0E48-ABEA-58D3F3DE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5650-6C1F-A793-7003-486F78D2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F1DE-39EB-33FE-E96E-B2E3B380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C6F7-1DF6-9E7F-26B6-4C7B97DE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5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DA2-FF0F-F821-9854-FEF72C68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48ED-7731-400A-602F-8F362982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A3E3-8600-8377-2352-21BD87A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F238-823F-B4B2-5A68-E5F0882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ED20-9D0C-FEE5-8359-C349B2E6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6668E-D5D5-27F5-E801-4BCD39123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A4673-4B60-78EE-245D-961913BA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D7F0-3F49-D51B-DC44-81CAF865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2BCB-F0FA-D501-BC3C-F46A0F1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5BA3-8DF5-913A-6224-295D5A89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DD8-9C81-A8A3-80F3-F1B8D42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5222-2C4C-089A-CE82-48D71108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6B41-8E97-CE6A-94D3-BB303DF9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CF98-1412-F0AC-CAE1-3A38FC6B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04EA-1A72-517A-FA9E-33CE8331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8F28-B60F-521F-5FC3-E42BF85F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781AB-CE26-C4D7-5DC9-1466D0B6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BF7F-7DAD-2CB3-9C15-D302493F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9787-5746-488D-0ED7-BAB6D04C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97C2-C56B-97DA-336E-2F64C0C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71BF-D4B3-72AA-4D23-D905DD74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B212-6258-08D3-A059-944190103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FAAFA-C578-9AD0-2EF7-F79DF27A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301C0-9179-D4E4-425C-F58EEFA9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D668-53A6-D8EA-F2B5-7D87EBF5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602C-E569-B8ED-1130-F1F9B838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DA7C-21ED-3538-6F87-980BA8C9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E24B-E510-9E12-9895-7F90955D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1E9E-0220-5B84-D1F7-884710D7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31030-2977-C6A4-B78E-81010094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D895B-2769-5BF0-FA78-82CC2D56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CCADA-8D4C-52BA-B9AB-B74F1A71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81590-52C7-3A20-EB6A-E04EDEC1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59445-430B-42CB-4469-CE4A851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F58E-F88D-8BEB-1723-F5C0184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AAE1C-A3B1-57C9-A1F1-BA8EB706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8D1A5-4F2D-C27B-285C-05233BF6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C870-6B2C-38B4-CBA9-97A38DC9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F4176-5138-1BBA-A4B0-2AC600AC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529E5-1CB9-038E-A49D-1BF2E0D6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2653A-A44B-4D95-5BE6-11095709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0F5-788D-9F39-EC40-A6D18603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62B7-C1FD-5E20-5480-B811646E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0D90-1CA8-9C94-B56C-65F44890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1FFD-1ACE-4E80-F06F-08F1CFF5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4232-CFFE-8D17-08F1-B6EDCE59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FBD8C-4904-226A-3190-8388D5AB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4B98-A565-0D6E-F702-7D34B76E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D73BE-DBE1-06EE-E74C-39A4FC903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E57-1795-1CBA-324B-4BB03678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9891-FAE3-7FC7-C84C-E4C21C20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E8A2-F92F-78B1-03C2-4E9B570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B05C4-1326-5F49-0504-9E6A90E0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5693-587B-C009-3EE7-3947ED42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B3E79-AE4E-4E84-0ECE-349A08CC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2126-3A60-11AF-5A23-987A7378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8A51-2D0C-4B71-87FC-F049F710FFB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D883-6F3F-C41E-E614-5DF2F4783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3DA-37C2-B537-196D-625B85249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2C04-71C5-49D6-9F0A-B45C26BB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engueinBangladeshProject/DASHBOARD-BangladeshWeather?:language=en-US&amp;:sid=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7F28-BB4A-6DC3-067B-9E01FA29B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Dengue in Bangladesh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61C513-2485-9269-AF03-6EA9287CBAC4}"/>
              </a:ext>
            </a:extLst>
          </p:cNvPr>
          <p:cNvSpPr>
            <a:spLocks noGrp="1"/>
          </p:cNvSpPr>
          <p:nvPr/>
        </p:nvSpPr>
        <p:spPr>
          <a:xfrm>
            <a:off x="1524000" y="3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170"/>
              </a:spcBef>
              <a:spcAft>
                <a:spcPts val="0"/>
              </a:spcAft>
            </a:pPr>
            <a:r>
              <a:rPr lang="en-US" sz="1800" b="1" dirty="0">
                <a:latin typeface="Calibri" panose="020F0502020204030204" pitchFamily="34" charset="0"/>
              </a:rPr>
              <a:t>Tableau</a:t>
            </a:r>
            <a:r>
              <a:rPr lang="en-US" sz="1800" dirty="0">
                <a:latin typeface="Calibri" panose="020F0502020204030204" pitchFamily="34" charset="0"/>
              </a:rPr>
              <a:t> visualization project that attempts to connect Dengue cases in Bangladesh with the weather and levels of rainfall experienced.</a:t>
            </a:r>
          </a:p>
          <a:p>
            <a:pPr rtl="0" fontAlgn="base">
              <a:spcBef>
                <a:spcPts val="17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</a:endParaRPr>
          </a:p>
          <a:p>
            <a:pPr rtl="0" fontAlgn="base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hlinkClick r:id="rId2"/>
              </a:rPr>
              <a:t>Tableau Public Link for the entire Workbook.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615D3-0268-8835-A6E8-358C000E0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77" y="1393709"/>
            <a:ext cx="10363046" cy="5464291"/>
          </a:xfrm>
        </p:spPr>
      </p:pic>
    </p:spTree>
    <p:extLst>
      <p:ext uri="{BB962C8B-B14F-4D97-AF65-F5344CB8AC3E}">
        <p14:creationId xmlns:p14="http://schemas.microsoft.com/office/powerpoint/2010/main" val="233395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5568CC-6B4E-2AFB-EBCE-AB599F91A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329" y="1690688"/>
            <a:ext cx="6185341" cy="4351338"/>
          </a:xfrm>
        </p:spPr>
      </p:pic>
    </p:spTree>
    <p:extLst>
      <p:ext uri="{BB962C8B-B14F-4D97-AF65-F5344CB8AC3E}">
        <p14:creationId xmlns:p14="http://schemas.microsoft.com/office/powerpoint/2010/main" val="104547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97880-F5B3-2B4B-D6FB-F45DAA17C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0025" y="1690688"/>
            <a:ext cx="6591949" cy="4351338"/>
          </a:xfrm>
        </p:spPr>
      </p:pic>
    </p:spTree>
    <p:extLst>
      <p:ext uri="{BB962C8B-B14F-4D97-AF65-F5344CB8AC3E}">
        <p14:creationId xmlns:p14="http://schemas.microsoft.com/office/powerpoint/2010/main" val="29799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9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DD68F7-865B-46F6-AA42-3EC5C175B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05" y="1496587"/>
            <a:ext cx="9818990" cy="5222712"/>
          </a:xfrm>
        </p:spPr>
      </p:pic>
    </p:spTree>
    <p:extLst>
      <p:ext uri="{BB962C8B-B14F-4D97-AF65-F5344CB8AC3E}">
        <p14:creationId xmlns:p14="http://schemas.microsoft.com/office/powerpoint/2010/main" val="57357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6003-689E-EA25-4E42-041E0803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8249-89F5-7F31-26F4-D2C6D1CB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studies like this helps countries like Bangladesh.</a:t>
            </a:r>
          </a:p>
          <a:p>
            <a:r>
              <a:rPr lang="en-US" dirty="0"/>
              <a:t>It helps:</a:t>
            </a:r>
          </a:p>
          <a:p>
            <a:pPr lvl="1"/>
            <a:r>
              <a:rPr lang="en-US" dirty="0"/>
              <a:t>Policy makers in the government</a:t>
            </a:r>
          </a:p>
          <a:p>
            <a:pPr lvl="1"/>
            <a:r>
              <a:rPr lang="en-US" dirty="0"/>
              <a:t>City Planners working on public infrastructure</a:t>
            </a:r>
          </a:p>
          <a:p>
            <a:pPr lvl="1"/>
            <a:r>
              <a:rPr lang="en-US" dirty="0"/>
              <a:t>Public Health efforts by government groups and local groups</a:t>
            </a:r>
          </a:p>
          <a:p>
            <a:pPr lvl="1"/>
            <a:r>
              <a:rPr lang="en-US" dirty="0"/>
              <a:t>Public education and awareness</a:t>
            </a:r>
          </a:p>
        </p:txBody>
      </p:sp>
    </p:spTree>
    <p:extLst>
      <p:ext uri="{BB962C8B-B14F-4D97-AF65-F5344CB8AC3E}">
        <p14:creationId xmlns:p14="http://schemas.microsoft.com/office/powerpoint/2010/main" val="16172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5E33-367F-EAF1-170A-B6190F1C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5589-B345-0957-8426-7310CAFF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Syed, S. (2022, October 19). Dengue death toll tops 100 in Bangladesh. Dhaka Tribune. https://www.dhakatribune.com/bangladesh/2022/10/19/dengue-death-toll-tops-100-in-bangladesh</a:t>
            </a:r>
          </a:p>
          <a:p>
            <a:r>
              <a:rPr lang="en-US" dirty="0"/>
              <a:t>World Health Organization. (2022, August 3). Dengue in Rohingya refugee/forcibly displaced Myanmar Nationals (FDMN) camps in Cox's Bazar - Bangladesh. World Health Organization. Retrieved October 6, 2022, from https://www.who.int/emergencies/disease-outbreak-news/item/2022-DON401</a:t>
            </a:r>
          </a:p>
          <a:p>
            <a:r>
              <a:rPr lang="en-US" dirty="0"/>
              <a:t>Paul, K.K., Macadam, I., Green, D., Regan, D.G., &amp; Gray, R.T. (2021). Dengue transmission risk in a changing climate: Bangladesh could experience a longer dengue fever season in the future. Environmental Research Letters. https://doi.org/10.1101/2021.05.24.443300</a:t>
            </a:r>
          </a:p>
          <a:p>
            <a:r>
              <a:rPr lang="en-US" dirty="0"/>
              <a:t>Kaggle: TORIQUL ISLAM. (2022). Bangladesh Weather Prediction. Retrieved October 6, 2022, from https://www.kaggle.com/datasets/toriqulislam/bangladesh-weather-prediction</a:t>
            </a:r>
          </a:p>
          <a:p>
            <a:r>
              <a:rPr lang="en-US" dirty="0"/>
              <a:t>Kaggle: FAZLY RABBI. (2022). Dengue Incidents and Weather Data of Bangladesh Retrieved October 6, 2022, from https://www.kaggle.com/datasets/fazlyrabbi/dengue-incidents-weather-of-bangladesh</a:t>
            </a:r>
          </a:p>
          <a:p>
            <a:r>
              <a:rPr lang="en-US" dirty="0" err="1"/>
              <a:t>Salje</a:t>
            </a:r>
            <a:r>
              <a:rPr lang="en-US" dirty="0"/>
              <a:t>, H., Paul, K.K., </a:t>
            </a:r>
            <a:r>
              <a:rPr lang="en-US" dirty="0" err="1"/>
              <a:t>Repon</a:t>
            </a:r>
            <a:r>
              <a:rPr lang="en-US" dirty="0"/>
              <a:t> P., Rodriguez-</a:t>
            </a:r>
            <a:r>
              <a:rPr lang="en-US" dirty="0" err="1"/>
              <a:t>Barraquer</a:t>
            </a:r>
            <a:r>
              <a:rPr lang="en-US" dirty="0"/>
              <a:t>, I., Rahman, Z., </a:t>
            </a:r>
            <a:r>
              <a:rPr lang="en-US" dirty="0" err="1"/>
              <a:t>Alam</a:t>
            </a:r>
            <a:r>
              <a:rPr lang="en-US" dirty="0"/>
              <a:t>, M.S., Rahman, M., Al-Amin, H.M., Heffelfinger, J., &amp; Gurley, E. (2019). Nationally-representative </a:t>
            </a:r>
            <a:r>
              <a:rPr lang="en-US" dirty="0" err="1"/>
              <a:t>serostudy</a:t>
            </a:r>
            <a:r>
              <a:rPr lang="en-US" dirty="0"/>
              <a:t> of dengue in Bangladesh allows generalizable disease burden estimates. Epidemiology and Global Health. https://doi.org/10.7554/eLife.42869</a:t>
            </a:r>
          </a:p>
        </p:txBody>
      </p:sp>
    </p:spTree>
    <p:extLst>
      <p:ext uri="{BB962C8B-B14F-4D97-AF65-F5344CB8AC3E}">
        <p14:creationId xmlns:p14="http://schemas.microsoft.com/office/powerpoint/2010/main" val="31466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08E2-78ED-4BBF-00F5-37554B09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FC78-36B8-ED61-EB74-6B3DB8BC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Dengue is a vector borne illness- Mosquitos</a:t>
            </a:r>
          </a:p>
          <a:p>
            <a:r>
              <a:rPr lang="en-US" dirty="0"/>
              <a:t>Hospitalizations in Bangladesh are occurring to this day.</a:t>
            </a:r>
          </a:p>
          <a:p>
            <a:r>
              <a:rPr lang="en-US" dirty="0"/>
              <a:t>Hot bed for vector borne illness because of weather</a:t>
            </a:r>
          </a:p>
          <a:p>
            <a:r>
              <a:rPr lang="en-US" b="1" dirty="0"/>
              <a:t>How does the weather affect disease levels in the country?</a:t>
            </a:r>
          </a:p>
          <a:p>
            <a:pPr lvl="1"/>
            <a:r>
              <a:rPr lang="en-US" b="1" dirty="0"/>
              <a:t>How is the public fighting against the vectors?</a:t>
            </a:r>
          </a:p>
          <a:p>
            <a:r>
              <a:rPr lang="en-US" dirty="0"/>
              <a:t>In addition to diseases: supply shortage and political/religious persecution.</a:t>
            </a:r>
          </a:p>
          <a:p>
            <a:pPr lvl="1"/>
            <a:r>
              <a:rPr lang="en-US" dirty="0"/>
              <a:t>Rohingya group are fleeing Myanmar and are coming into Bangladesh</a:t>
            </a:r>
          </a:p>
        </p:txBody>
      </p:sp>
    </p:spTree>
    <p:extLst>
      <p:ext uri="{BB962C8B-B14F-4D97-AF65-F5344CB8AC3E}">
        <p14:creationId xmlns:p14="http://schemas.microsoft.com/office/powerpoint/2010/main" val="232726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A931-A10D-E646-1CB5-F1C869F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F761-C76D-2B95-3FA9-329801E8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Number of cases from IEDCR along with weather records from the Meteorological Department.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Weather prediction model for the country starting from 1970.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Burden of dengue in Bangladesh- scientific study.</a:t>
            </a:r>
          </a:p>
        </p:txBody>
      </p:sp>
    </p:spTree>
    <p:extLst>
      <p:ext uri="{BB962C8B-B14F-4D97-AF65-F5344CB8AC3E}">
        <p14:creationId xmlns:p14="http://schemas.microsoft.com/office/powerpoint/2010/main" val="65720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B5C6AA-AC58-69A8-7ECB-135ADB8E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597306"/>
            <a:ext cx="8702676" cy="4579657"/>
          </a:xfrm>
        </p:spPr>
      </p:pic>
    </p:spTree>
    <p:extLst>
      <p:ext uri="{BB962C8B-B14F-4D97-AF65-F5344CB8AC3E}">
        <p14:creationId xmlns:p14="http://schemas.microsoft.com/office/powerpoint/2010/main" val="96197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8A6973-BB00-C2C1-46D6-68FF4FF9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5718" y="1835899"/>
            <a:ext cx="8420564" cy="4351338"/>
          </a:xfrm>
        </p:spPr>
      </p:pic>
    </p:spTree>
    <p:extLst>
      <p:ext uri="{BB962C8B-B14F-4D97-AF65-F5344CB8AC3E}">
        <p14:creationId xmlns:p14="http://schemas.microsoft.com/office/powerpoint/2010/main" val="14911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F561C8-40A1-03C8-A74A-68683ADD7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670" y="1438190"/>
            <a:ext cx="8311876" cy="5378714"/>
          </a:xfrm>
        </p:spPr>
      </p:pic>
    </p:spTree>
    <p:extLst>
      <p:ext uri="{BB962C8B-B14F-4D97-AF65-F5344CB8AC3E}">
        <p14:creationId xmlns:p14="http://schemas.microsoft.com/office/powerpoint/2010/main" val="271473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3(B)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BDE170C-055E-E1D9-6E0E-9E89BC420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360" y="1319436"/>
            <a:ext cx="5907640" cy="5540366"/>
          </a:xfrm>
        </p:spPr>
      </p:pic>
    </p:spTree>
    <p:extLst>
      <p:ext uri="{BB962C8B-B14F-4D97-AF65-F5344CB8AC3E}">
        <p14:creationId xmlns:p14="http://schemas.microsoft.com/office/powerpoint/2010/main" val="255253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E397A2-1087-8EDE-3BE3-46D552C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437" y="1510301"/>
            <a:ext cx="8965126" cy="5206859"/>
          </a:xfrm>
        </p:spPr>
      </p:pic>
    </p:spTree>
    <p:extLst>
      <p:ext uri="{BB962C8B-B14F-4D97-AF65-F5344CB8AC3E}">
        <p14:creationId xmlns:p14="http://schemas.microsoft.com/office/powerpoint/2010/main" val="139506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117-F923-4D1F-C975-89AC77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SemiBold" panose="02000503040000020004" pitchFamily="2" charset="0"/>
              </a:rPr>
              <a:t>Visualization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69D993-E44D-4B77-086E-D78C7B6B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9526" y="1493069"/>
            <a:ext cx="9412948" cy="5364931"/>
          </a:xfrm>
        </p:spPr>
      </p:pic>
    </p:spTree>
    <p:extLst>
      <p:ext uri="{BB962C8B-B14F-4D97-AF65-F5344CB8AC3E}">
        <p14:creationId xmlns:p14="http://schemas.microsoft.com/office/powerpoint/2010/main" val="40425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527</Words>
  <Application>Microsoft Office PowerPoint</Application>
  <PresentationFormat>Widescreen</PresentationFormat>
  <Paragraphs>52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Congenial SemiBold</vt:lpstr>
      <vt:lpstr>Roboto</vt:lpstr>
      <vt:lpstr>Office Theme</vt:lpstr>
      <vt:lpstr>Dengue in Bangladesh</vt:lpstr>
      <vt:lpstr>Background</vt:lpstr>
      <vt:lpstr>Datasets</vt:lpstr>
      <vt:lpstr>Visualization 1</vt:lpstr>
      <vt:lpstr>Visualization 2</vt:lpstr>
      <vt:lpstr>Visualization 3</vt:lpstr>
      <vt:lpstr>Visualization 3(B)</vt:lpstr>
      <vt:lpstr>Visualization 4</vt:lpstr>
      <vt:lpstr>Visualization 5</vt:lpstr>
      <vt:lpstr>Visualization 6</vt:lpstr>
      <vt:lpstr>Visualization 7</vt:lpstr>
      <vt:lpstr>Visualization 8</vt:lpstr>
      <vt:lpstr>Visualization 9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Dengue in Bangladesh</dc:title>
  <dc:creator>Chandrasheker Tiruchirapalli Venka</dc:creator>
  <cp:lastModifiedBy>CHANDRASHEKER Tiruchirapalli Venka</cp:lastModifiedBy>
  <cp:revision>7</cp:revision>
  <dcterms:created xsi:type="dcterms:W3CDTF">2022-11-09T13:04:05Z</dcterms:created>
  <dcterms:modified xsi:type="dcterms:W3CDTF">2024-03-06T13:41:46Z</dcterms:modified>
</cp:coreProperties>
</file>